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60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2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9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0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3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1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5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48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1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190B-5B97-4695-8662-01A3C48C420E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6BCA-06A5-4811-ABAB-E866AB2E82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70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tkinterda</a:t>
            </a:r>
            <a:r>
              <a:rPr lang="en-US" dirty="0"/>
              <a:t> </a:t>
            </a:r>
            <a:r>
              <a:rPr lang="en-US" dirty="0" err="1"/>
              <a:t>rasm</a:t>
            </a:r>
            <a:r>
              <a:rPr lang="en-US" dirty="0"/>
              <a:t> </a:t>
            </a:r>
            <a:r>
              <a:rPr lang="en-US" dirty="0" err="1"/>
              <a:t>chizish</a:t>
            </a:r>
            <a:r>
              <a:rPr lang="en-US" dirty="0"/>
              <a:t>. Canvas moduli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18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" y="91113"/>
            <a:ext cx="7270376" cy="6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4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Bo'sh</a:t>
            </a:r>
            <a:r>
              <a:rPr lang="en-US" dirty="0"/>
              <a:t>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shablonni</a:t>
            </a:r>
            <a:r>
              <a:rPr lang="en-US" dirty="0"/>
              <a:t> </a:t>
            </a:r>
            <a:r>
              <a:rPr lang="en-US" dirty="0" err="1"/>
              <a:t>yozish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root=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root.title</a:t>
            </a:r>
            <a:r>
              <a:rPr lang="en-US" dirty="0"/>
              <a:t>(‘</a:t>
            </a:r>
            <a:r>
              <a:rPr lang="en-US" dirty="0" err="1"/>
              <a:t>Rasmga</a:t>
            </a:r>
            <a:r>
              <a:rPr lang="en-US" dirty="0"/>
              <a:t>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ru-RU" dirty="0"/>
              <a:t>')</a:t>
            </a:r>
          </a:p>
          <a:p>
            <a:r>
              <a:rPr lang="ru-RU" dirty="0"/>
              <a:t># </a:t>
            </a:r>
            <a:r>
              <a:rPr lang="en-US" dirty="0"/>
              <a:t> code</a:t>
            </a:r>
            <a:endParaRPr lang="ru-RU" dirty="0"/>
          </a:p>
          <a:p>
            <a:r>
              <a:rPr lang="en-US" dirty="0" err="1"/>
              <a:t>root.mainloop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6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Chizish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Canvas </a:t>
            </a:r>
            <a:r>
              <a:rPr lang="en-US" dirty="0" err="1"/>
              <a:t>yaratish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/>
          <a:lstStyle/>
          <a:p>
            <a:r>
              <a:rPr lang="en-US" dirty="0" err="1"/>
              <a:t>canv</a:t>
            </a:r>
            <a:r>
              <a:rPr lang="en-US" dirty="0"/>
              <a:t>=Canvas(</a:t>
            </a:r>
            <a:r>
              <a:rPr lang="en-US" dirty="0" err="1"/>
              <a:t>root,width</a:t>
            </a:r>
            <a:r>
              <a:rPr lang="en-US" dirty="0"/>
              <a:t>=500,height=500,bg="</a:t>
            </a:r>
            <a:r>
              <a:rPr lang="en-US" dirty="0" err="1"/>
              <a:t>lightblue</a:t>
            </a:r>
            <a:r>
              <a:rPr lang="en-US" dirty="0"/>
              <a:t>",cursor="pencil")</a:t>
            </a:r>
          </a:p>
          <a:p>
            <a:r>
              <a:rPr lang="en-US" dirty="0"/>
              <a:t>root - </a:t>
            </a:r>
            <a:r>
              <a:rPr lang="en-US" dirty="0" err="1"/>
              <a:t>ota-ona</a:t>
            </a:r>
            <a:r>
              <a:rPr lang="en-US" dirty="0"/>
              <a:t> </a:t>
            </a:r>
            <a:r>
              <a:rPr lang="en-US" dirty="0" err="1"/>
              <a:t>oynasi</a:t>
            </a:r>
            <a:endParaRPr lang="en-US" dirty="0"/>
          </a:p>
          <a:p>
            <a:r>
              <a:rPr lang="en-US" dirty="0"/>
              <a:t>width, height- </a:t>
            </a:r>
            <a:r>
              <a:rPr lang="en-US" dirty="0" err="1"/>
              <a:t>Canvasning</a:t>
            </a:r>
            <a:r>
              <a:rPr lang="en-US" dirty="0"/>
              <a:t> </a:t>
            </a:r>
            <a:r>
              <a:rPr lang="en-US" dirty="0" err="1"/>
              <a:t>kengligi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balandligi</a:t>
            </a:r>
            <a:r>
              <a:rPr lang="en-US" dirty="0"/>
              <a:t>,</a:t>
            </a:r>
          </a:p>
          <a:p>
            <a:r>
              <a:rPr lang="en-US" dirty="0" err="1"/>
              <a:t>bg</a:t>
            </a:r>
            <a:r>
              <a:rPr lang="en-US" dirty="0"/>
              <a:t> - </a:t>
            </a:r>
            <a:r>
              <a:rPr lang="en-US" dirty="0" err="1"/>
              <a:t>fon</a:t>
            </a:r>
            <a:r>
              <a:rPr lang="en-US" dirty="0"/>
              <a:t> </a:t>
            </a:r>
            <a:r>
              <a:rPr lang="en-US" dirty="0" err="1"/>
              <a:t>rangi</a:t>
            </a:r>
            <a:r>
              <a:rPr lang="en-US" dirty="0"/>
              <a:t>,</a:t>
            </a:r>
          </a:p>
          <a:p>
            <a:r>
              <a:rPr lang="en-US" dirty="0"/>
              <a:t>cursor - </a:t>
            </a:r>
            <a:r>
              <a:rPr lang="en-US" dirty="0" err="1"/>
              <a:t>kursor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0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Yashil</a:t>
            </a:r>
            <a:r>
              <a:rPr lang="en-US" dirty="0"/>
              <a:t> </a:t>
            </a:r>
            <a:r>
              <a:rPr lang="en-US" dirty="0" err="1"/>
              <a:t>to'rtburchak</a:t>
            </a:r>
            <a:r>
              <a:rPr lang="en-US" dirty="0"/>
              <a:t> </a:t>
            </a:r>
            <a:r>
              <a:rPr lang="en-US" dirty="0" err="1"/>
              <a:t>chizish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canv.create_rectangle</a:t>
            </a:r>
            <a:r>
              <a:rPr lang="en-US" dirty="0"/>
              <a:t>(20,150,300,450,fill="</a:t>
            </a:r>
            <a:r>
              <a:rPr lang="en-US" dirty="0" err="1"/>
              <a:t>green",outline</a:t>
            </a:r>
            <a:r>
              <a:rPr lang="en-US" dirty="0"/>
              <a:t>="black")</a:t>
            </a:r>
          </a:p>
          <a:p>
            <a:r>
              <a:rPr lang="en-US" dirty="0"/>
              <a:t>20,150 - </a:t>
            </a:r>
            <a:r>
              <a:rPr lang="en-US" dirty="0" err="1"/>
              <a:t>to'rtburchakning</a:t>
            </a:r>
            <a:r>
              <a:rPr lang="en-US" dirty="0"/>
              <a:t> chap </a:t>
            </a:r>
            <a:r>
              <a:rPr lang="en-US" dirty="0" err="1"/>
              <a:t>burchagining</a:t>
            </a:r>
            <a:r>
              <a:rPr lang="en-US" dirty="0"/>
              <a:t> X </a:t>
            </a:r>
            <a:r>
              <a:rPr lang="en-US" dirty="0" err="1"/>
              <a:t>va</a:t>
            </a:r>
            <a:r>
              <a:rPr lang="en-US" dirty="0"/>
              <a:t> Y </a:t>
            </a:r>
            <a:r>
              <a:rPr lang="en-US" dirty="0" err="1"/>
              <a:t>ni</a:t>
            </a:r>
            <a:r>
              <a:rPr lang="en-US" dirty="0"/>
              <a:t>,</a:t>
            </a:r>
          </a:p>
          <a:p>
            <a:r>
              <a:rPr lang="en-US" dirty="0"/>
              <a:t>300,450 - </a:t>
            </a:r>
            <a:r>
              <a:rPr lang="en-US" dirty="0" err="1"/>
              <a:t>to'rtburchakning</a:t>
            </a:r>
            <a:r>
              <a:rPr lang="en-US" dirty="0"/>
              <a:t>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o'ng</a:t>
            </a:r>
            <a:r>
              <a:rPr lang="en-US" dirty="0"/>
              <a:t> </a:t>
            </a:r>
            <a:r>
              <a:rPr lang="en-US" dirty="0" err="1"/>
              <a:t>burchagidagi</a:t>
            </a:r>
            <a:r>
              <a:rPr lang="en-US" dirty="0"/>
              <a:t> X </a:t>
            </a:r>
            <a:r>
              <a:rPr lang="en-US" dirty="0" err="1"/>
              <a:t>va</a:t>
            </a:r>
            <a:r>
              <a:rPr lang="en-US" dirty="0"/>
              <a:t> Y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belgilaydi</a:t>
            </a:r>
            <a:r>
              <a:rPr lang="en-US" dirty="0"/>
              <a:t>,</a:t>
            </a:r>
          </a:p>
          <a:p>
            <a:r>
              <a:rPr lang="en-US" dirty="0"/>
              <a:t>fill - </a:t>
            </a:r>
            <a:r>
              <a:rPr lang="en-US" dirty="0" err="1"/>
              <a:t>rangni</a:t>
            </a:r>
            <a:r>
              <a:rPr lang="en-US" dirty="0"/>
              <a:t> </a:t>
            </a:r>
            <a:r>
              <a:rPr lang="en-US" dirty="0" err="1"/>
              <a:t>to'ldirish</a:t>
            </a:r>
            <a:endParaRPr lang="en-US" dirty="0"/>
          </a:p>
          <a:p>
            <a:r>
              <a:rPr lang="en-US" dirty="0"/>
              <a:t>outline - </a:t>
            </a:r>
            <a:r>
              <a:rPr lang="en-US" dirty="0" err="1"/>
              <a:t>chiziqlar</a:t>
            </a:r>
            <a:r>
              <a:rPr lang="en-US" dirty="0"/>
              <a:t> </a:t>
            </a:r>
            <a:r>
              <a:rPr lang="en-US" dirty="0" err="1"/>
              <a:t>rangi</a:t>
            </a:r>
            <a:r>
              <a:rPr lang="en-US" dirty="0"/>
              <a:t> (</a:t>
            </a:r>
            <a:r>
              <a:rPr lang="en-US" dirty="0" err="1"/>
              <a:t>kontur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56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Shiferni</a:t>
            </a:r>
            <a:r>
              <a:rPr lang="en-US" dirty="0"/>
              <a:t> </a:t>
            </a:r>
            <a:r>
              <a:rPr lang="en-US" dirty="0" err="1"/>
              <a:t>chizish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8917" y="1785283"/>
            <a:ext cx="11353800" cy="756211"/>
          </a:xfrm>
        </p:spPr>
        <p:txBody>
          <a:bodyPr/>
          <a:lstStyle/>
          <a:p>
            <a:r>
              <a:rPr lang="en-US" dirty="0" err="1"/>
              <a:t>canv.create_polygon</a:t>
            </a:r>
            <a:r>
              <a:rPr lang="en-US" dirty="0"/>
              <a:t>([20,150],[160,30],[300,150],fill="</a:t>
            </a:r>
            <a:r>
              <a:rPr lang="en-US" dirty="0" err="1"/>
              <a:t>blue",outline</a:t>
            </a:r>
            <a:r>
              <a:rPr lang="en-US" dirty="0"/>
              <a:t>="blue")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74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Zinalarni</a:t>
            </a:r>
            <a:r>
              <a:rPr lang="en-US" dirty="0"/>
              <a:t> </a:t>
            </a:r>
            <a:r>
              <a:rPr lang="en-US" dirty="0" err="1"/>
              <a:t>chizish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canv.create_polygon</a:t>
            </a:r>
            <a:r>
              <a:rPr lang="en-US" dirty="0"/>
              <a:t>([300,450],[300,300],[400,300],[400,375],</a:t>
            </a:r>
          </a:p>
          <a:p>
            <a:pPr marL="0" indent="0">
              <a:buNone/>
            </a:pPr>
            <a:r>
              <a:rPr lang="en-US" dirty="0"/>
              <a:t>        [480,375], [480,450], </a:t>
            </a:r>
          </a:p>
          <a:p>
            <a:pPr marL="0" indent="0">
              <a:buNone/>
            </a:pPr>
            <a:r>
              <a:rPr lang="en-US" dirty="0"/>
              <a:t>                   fill="</a:t>
            </a:r>
            <a:r>
              <a:rPr lang="en-US" dirty="0" err="1"/>
              <a:t>red",outline</a:t>
            </a:r>
            <a:r>
              <a:rPr lang="en-US" dirty="0"/>
              <a:t>="red")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06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Quyoshni</a:t>
            </a:r>
            <a:r>
              <a:rPr lang="en-US" dirty="0"/>
              <a:t> </a:t>
            </a:r>
            <a:r>
              <a:rPr lang="en-US" dirty="0" err="1"/>
              <a:t>chizish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canv.create_oval</a:t>
            </a:r>
            <a:r>
              <a:rPr lang="en-US" dirty="0"/>
              <a:t>(400,10,480,80,fill="</a:t>
            </a:r>
            <a:r>
              <a:rPr lang="en-US" dirty="0" err="1"/>
              <a:t>yellow",outline</a:t>
            </a:r>
            <a:r>
              <a:rPr lang="en-US" dirty="0"/>
              <a:t>="yellow")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63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Antenani</a:t>
            </a:r>
            <a:r>
              <a:rPr lang="en-US" dirty="0"/>
              <a:t> </a:t>
            </a:r>
            <a:r>
              <a:rPr lang="en-US" dirty="0" err="1"/>
              <a:t>chizish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canv.create_line</a:t>
            </a:r>
            <a:r>
              <a:rPr lang="en-US" dirty="0"/>
              <a:t>(300,150,300,30,width=2,fill="black")</a:t>
            </a:r>
          </a:p>
          <a:p>
            <a:r>
              <a:rPr lang="en-US" dirty="0" err="1"/>
              <a:t>canv.create_line</a:t>
            </a:r>
            <a:r>
              <a:rPr lang="en-US" dirty="0"/>
              <a:t>(300,30,270,0,width=2,fill="black")</a:t>
            </a:r>
          </a:p>
          <a:p>
            <a:r>
              <a:rPr lang="en-US" dirty="0" err="1"/>
              <a:t>canv.create_line</a:t>
            </a:r>
            <a:r>
              <a:rPr lang="en-US" dirty="0"/>
              <a:t>(300,30,330,0,width=2,fill="black")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56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8.Suputnik </a:t>
            </a:r>
            <a:r>
              <a:rPr lang="en-US" dirty="0" err="1"/>
              <a:t>antenani</a:t>
            </a:r>
            <a:r>
              <a:rPr lang="en-US" dirty="0"/>
              <a:t> </a:t>
            </a:r>
            <a:r>
              <a:rPr lang="en-US" dirty="0" err="1"/>
              <a:t>chizish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canv.create_arc</a:t>
            </a:r>
            <a:r>
              <a:rPr lang="en-US" dirty="0"/>
              <a:t>([20,20], [100,100],</a:t>
            </a:r>
          </a:p>
          <a:p>
            <a:pPr marL="0" indent="0">
              <a:buNone/>
            </a:pPr>
            <a:r>
              <a:rPr lang="en-US" dirty="0"/>
              <a:t>           start=220,extent=180,style=ARC,</a:t>
            </a:r>
          </a:p>
          <a:p>
            <a:pPr marL="0" indent="0">
              <a:buNone/>
            </a:pPr>
            <a:r>
              <a:rPr lang="en-US" dirty="0"/>
              <a:t>                             outline="</a:t>
            </a:r>
            <a:r>
              <a:rPr lang="en-US" dirty="0" err="1"/>
              <a:t>darkred</a:t>
            </a:r>
            <a:r>
              <a:rPr lang="en-US" dirty="0"/>
              <a:t>",width=2)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9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Matn</a:t>
            </a:r>
            <a:r>
              <a:rPr lang="en-US" dirty="0"/>
              <a:t> </a:t>
            </a:r>
            <a:r>
              <a:rPr lang="en-US" dirty="0" err="1"/>
              <a:t>yozish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canv.create_text</a:t>
            </a:r>
            <a:r>
              <a:rPr lang="en-US" dirty="0"/>
              <a:t>(20,470, </a:t>
            </a:r>
          </a:p>
          <a:p>
            <a:pPr marL="0" indent="0">
              <a:buNone/>
            </a:pPr>
            <a:r>
              <a:rPr lang="en-US" dirty="0"/>
              <a:t>            text=“Dacha</a:t>
            </a:r>
            <a:r>
              <a:rPr lang="ru-RU" dirty="0"/>
              <a:t>",</a:t>
            </a:r>
            <a:r>
              <a:rPr lang="en-US" dirty="0"/>
              <a:t>font="Verdana 12",           anchor="w",</a:t>
            </a:r>
          </a:p>
          <a:p>
            <a:pPr marL="0" indent="0">
              <a:buNone/>
            </a:pPr>
            <a:r>
              <a:rPr lang="en-US" dirty="0"/>
              <a:t>                           justify=CENTER,</a:t>
            </a:r>
          </a:p>
          <a:p>
            <a:pPr marL="0" indent="0">
              <a:buNone/>
            </a:pPr>
            <a:r>
              <a:rPr lang="en-US" dirty="0"/>
              <a:t>                                   fill="</a:t>
            </a:r>
            <a:r>
              <a:rPr lang="en-US" dirty="0" err="1"/>
              <a:t>darkblue</a:t>
            </a:r>
            <a:r>
              <a:rPr lang="en-US" dirty="0"/>
              <a:t>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02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Tinkterda</a:t>
            </a:r>
            <a:r>
              <a:rPr lang="en-US" dirty="0"/>
              <a:t> </a:t>
            </a:r>
            <a:r>
              <a:rPr lang="en-US" dirty="0" err="1"/>
              <a:t>rasm</a:t>
            </a:r>
            <a:r>
              <a:rPr lang="en-US" dirty="0"/>
              <a:t> </a:t>
            </a:r>
            <a:r>
              <a:rPr lang="en-US" dirty="0" err="1"/>
              <a:t>ob'yektlari</a:t>
            </a:r>
            <a:r>
              <a:rPr lang="en-US" dirty="0"/>
              <a:t> Canvas </a:t>
            </a:r>
            <a:r>
              <a:rPr lang="en-US" dirty="0" err="1"/>
              <a:t>sinfiga</a:t>
            </a:r>
            <a:r>
              <a:rPr lang="en-US" dirty="0"/>
              <a:t> </a:t>
            </a:r>
            <a:r>
              <a:rPr lang="en-US" dirty="0" err="1"/>
              <a:t>asoslanib</a:t>
            </a:r>
            <a:r>
              <a:rPr lang="en-US" dirty="0"/>
              <a:t> </a:t>
            </a:r>
            <a:r>
              <a:rPr lang="en-US" dirty="0" err="1"/>
              <a:t>yaratiladi</a:t>
            </a:r>
            <a:r>
              <a:rPr lang="en-US" dirty="0"/>
              <a:t>,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shakllarni</a:t>
            </a:r>
            <a:r>
              <a:rPr lang="en-US" dirty="0"/>
              <a:t> </a:t>
            </a:r>
            <a:r>
              <a:rPr lang="en-US" dirty="0" err="1"/>
              <a:t>joylashtirishingiz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Buning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tegishli</a:t>
            </a:r>
            <a:r>
              <a:rPr lang="en-US" dirty="0"/>
              <a:t> </a:t>
            </a:r>
            <a:r>
              <a:rPr lang="en-US" dirty="0" err="1"/>
              <a:t>usullarni</a:t>
            </a:r>
            <a:r>
              <a:rPr lang="en-US" dirty="0"/>
              <a:t> </a:t>
            </a:r>
            <a:r>
              <a:rPr lang="en-US" dirty="0" err="1"/>
              <a:t>chaqirish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Canvas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nusxasini</a:t>
            </a:r>
            <a:r>
              <a:rPr lang="en-US" dirty="0"/>
              <a:t> </a:t>
            </a:r>
            <a:r>
              <a:rPr lang="en-US" dirty="0" err="1"/>
              <a:t>yaratishda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kengligi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balandligini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lozin</a:t>
            </a:r>
            <a:r>
              <a:rPr lang="en-US" dirty="0"/>
              <a:t>. </a:t>
            </a:r>
            <a:r>
              <a:rPr lang="en-US" dirty="0" err="1"/>
              <a:t>Geometrik</a:t>
            </a:r>
            <a:r>
              <a:rPr lang="en-US" dirty="0"/>
              <a:t> </a:t>
            </a:r>
            <a:r>
              <a:rPr lang="en-US" dirty="0" err="1"/>
              <a:t>shakl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ob'ektlarni</a:t>
            </a:r>
            <a:r>
              <a:rPr lang="en-US" dirty="0"/>
              <a:t> </a:t>
            </a:r>
            <a:r>
              <a:rPr lang="en-US" dirty="0" err="1"/>
              <a:t>joylashtirganda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koordinatalari</a:t>
            </a:r>
            <a:r>
              <a:rPr lang="en-US" dirty="0"/>
              <a:t> </a:t>
            </a:r>
            <a:r>
              <a:rPr lang="en-US" dirty="0" err="1"/>
              <a:t>Canvasda</a:t>
            </a:r>
            <a:r>
              <a:rPr lang="en-US" dirty="0"/>
              <a:t> </a:t>
            </a:r>
            <a:r>
              <a:rPr lang="en-US" dirty="0" err="1"/>
              <a:t>ko'rsatilgan</a:t>
            </a:r>
            <a:r>
              <a:rPr lang="en-US" dirty="0"/>
              <a:t> </a:t>
            </a:r>
            <a:r>
              <a:rPr lang="en-US" dirty="0" err="1"/>
              <a:t>bo`lishi</a:t>
            </a:r>
            <a:r>
              <a:rPr lang="en-US" dirty="0"/>
              <a:t> </a:t>
            </a:r>
            <a:r>
              <a:rPr lang="en-US" dirty="0" err="1"/>
              <a:t>shart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Koordinataning</a:t>
            </a:r>
            <a:r>
              <a:rPr lang="en-US" dirty="0"/>
              <a:t> </a:t>
            </a:r>
            <a:r>
              <a:rPr lang="en-US" dirty="0" err="1"/>
              <a:t>boshlanish</a:t>
            </a:r>
            <a:r>
              <a:rPr lang="en-US" dirty="0"/>
              <a:t> </a:t>
            </a:r>
            <a:r>
              <a:rPr lang="en-US" dirty="0" err="1"/>
              <a:t>nuqtasi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chap </a:t>
            </a:r>
            <a:r>
              <a:rPr lang="en-US" dirty="0" err="1"/>
              <a:t>burchak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42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2" y="0"/>
            <a:ext cx="10112188" cy="68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create_line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Kesmalar</a:t>
            </a:r>
            <a:r>
              <a:rPr lang="en-US" dirty="0"/>
              <a:t> </a:t>
            </a:r>
            <a:r>
              <a:rPr lang="en-US" dirty="0" err="1"/>
              <a:t>create_line</a:t>
            </a:r>
            <a:r>
              <a:rPr lang="en-US" dirty="0"/>
              <a:t> () </a:t>
            </a:r>
            <a:r>
              <a:rPr lang="en-US" dirty="0" err="1"/>
              <a:t>usuli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chiziladi</a:t>
            </a:r>
            <a:r>
              <a:rPr lang="en-US" dirty="0"/>
              <a:t>. </a:t>
            </a:r>
            <a:r>
              <a:rPr lang="en-US" dirty="0" err="1"/>
              <a:t>Koordinatalari</a:t>
            </a:r>
            <a:r>
              <a:rPr lang="en-US" dirty="0"/>
              <a:t> (x</a:t>
            </a:r>
            <a:r>
              <a:rPr lang="en-US" sz="2000" dirty="0"/>
              <a:t>1</a:t>
            </a:r>
            <a:r>
              <a:rPr lang="en-US" dirty="0"/>
              <a:t>, y1), </a:t>
            </a:r>
            <a:r>
              <a:rPr lang="en-US" dirty="0" err="1"/>
              <a:t>so'ngra</a:t>
            </a:r>
            <a:r>
              <a:rPr lang="en-US" dirty="0"/>
              <a:t> (x2, y2) </a:t>
            </a:r>
            <a:r>
              <a:rPr lang="en-US" dirty="0" err="1"/>
              <a:t>beriladi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73" y="2730593"/>
            <a:ext cx="5959568" cy="37464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248" y="2478806"/>
            <a:ext cx="3818125" cy="425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9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create_rectangle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0" y="1350308"/>
            <a:ext cx="11204202" cy="51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create_polygon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1" y="1382806"/>
            <a:ext cx="11283204" cy="51737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046" t="20679" r="43584" b="24580"/>
          <a:stretch/>
        </p:blipFill>
        <p:spPr>
          <a:xfrm>
            <a:off x="0" y="6325347"/>
            <a:ext cx="4329953" cy="5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6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create_oval</a:t>
            </a:r>
            <a:r>
              <a:rPr lang="en-US" dirty="0"/>
              <a:t>()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0" y="1383646"/>
            <a:ext cx="11504520" cy="46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5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create_arc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3" y="1445295"/>
            <a:ext cx="11143130" cy="50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create_text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4" y="1334561"/>
            <a:ext cx="11377331" cy="51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444</Words>
  <Application>Microsoft Office PowerPoint</Application>
  <PresentationFormat>Широкоэкранный</PresentationFormat>
  <Paragraphs>52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tkinterda rasm chizish. Canvas moduli</vt:lpstr>
      <vt:lpstr>Canvas</vt:lpstr>
      <vt:lpstr>Презентация PowerPoint</vt:lpstr>
      <vt:lpstr>create_line()</vt:lpstr>
      <vt:lpstr>create_rectangle()</vt:lpstr>
      <vt:lpstr>create_polygon()</vt:lpstr>
      <vt:lpstr> create_oval() </vt:lpstr>
      <vt:lpstr>create_arc()</vt:lpstr>
      <vt:lpstr>create_text()</vt:lpstr>
      <vt:lpstr>Презентация PowerPoint</vt:lpstr>
      <vt:lpstr>1. Bo'sh dasturda tkinter shablonni yozish</vt:lpstr>
      <vt:lpstr>Chizish uchun Canvas yaratish</vt:lpstr>
      <vt:lpstr>3. Yashil to'rtburchak chizish:</vt:lpstr>
      <vt:lpstr>4. Shiferni chizish </vt:lpstr>
      <vt:lpstr>5. Zinalarni chizish</vt:lpstr>
      <vt:lpstr>6. Quyoshni chizish</vt:lpstr>
      <vt:lpstr>7. Antenani chizish</vt:lpstr>
      <vt:lpstr>8.Suputnik antenani chizish </vt:lpstr>
      <vt:lpstr>9. Matn yozish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tkinterda rasm chizish. Canvas moduli</dc:title>
  <dc:creator>MBBahodir</dc:creator>
  <cp:lastModifiedBy>Sapayev Shavkat</cp:lastModifiedBy>
  <cp:revision>10</cp:revision>
  <dcterms:created xsi:type="dcterms:W3CDTF">2019-04-16T02:58:38Z</dcterms:created>
  <dcterms:modified xsi:type="dcterms:W3CDTF">2025-01-31T10:38:47Z</dcterms:modified>
</cp:coreProperties>
</file>