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e2db11c4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e2db11c4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e2db11c4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e2db11c4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e2db11c42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e2db11c42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e2db11c42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e2db11c42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e2db11c42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e2db11c4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e2db11c42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e2db11c42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e2db11c4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e2db11c4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e2db11c4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e2db11c4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e2db11c42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e2db11c42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e2db11c42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e2db11c42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e2db11c42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e2db11c42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e2db11c42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e2db11c42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e2db11c4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e2db11c4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84825" y="237300"/>
            <a:ext cx="58365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Выпускная квалификационная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88"/>
              <a:t>“Аналитик данных”</a:t>
            </a:r>
            <a:endParaRPr sz="448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69875" y="4509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Корепанов Виталий Анатольевич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АД-802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757250" y="393750"/>
            <a:ext cx="31578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/>
              <a:t>исследуем гистограммы плотности</a:t>
            </a:r>
            <a:endParaRPr sz="125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2050"/>
            <a:ext cx="4169625" cy="36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type="title"/>
          </p:nvPr>
        </p:nvSpPr>
        <p:spPr>
          <a:xfrm>
            <a:off x="5069500" y="393750"/>
            <a:ext cx="33867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/>
              <a:t>исследуем интервальные признаки</a:t>
            </a:r>
            <a:endParaRPr sz="125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425" y="922050"/>
            <a:ext cx="4532250" cy="3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757250" y="393750"/>
            <a:ext cx="31578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/>
              <a:t>строим матрицу корреляций</a:t>
            </a:r>
            <a:endParaRPr sz="1250"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5069500" y="393750"/>
            <a:ext cx="33867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/>
              <a:t>исследуем важность признаков</a:t>
            </a:r>
            <a:endParaRPr sz="125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2050"/>
            <a:ext cx="4125225" cy="3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025" y="922050"/>
            <a:ext cx="4561575" cy="367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Промежуточные выводы: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179025" y="1370625"/>
            <a:ext cx="71574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м</a:t>
            </a:r>
            <a:r>
              <a:rPr lang="ru"/>
              <a:t>енее 15% пользователей откликнулось на маркетинговую кампанию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основная часть пользователей это люди имеющие Среднее или Специальное образование, состоящие в браке, работающие в частной или государственной компании, зарабатывающие от 10000 до 50000 рублей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клиенты в возрасте </a:t>
            </a:r>
            <a:r>
              <a:rPr lang="ru"/>
              <a:t>34-36</a:t>
            </a:r>
            <a:r>
              <a:rPr lang="ru"/>
              <a:t> лет более склонны откликаться, чем  клиенты в возрасте 38-40 лет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люди с большим заработком более склонны откликаться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самым важным признаком влияющим на целевую переменную оказался Личный доход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важные признаки </a:t>
            </a:r>
            <a:r>
              <a:rPr lang="ru"/>
              <a:t>оказывающие влияние</a:t>
            </a:r>
            <a:r>
              <a:rPr lang="ru"/>
              <a:t>: work_phone, first_pay, edu_high, </a:t>
            </a:r>
            <a:r>
              <a:rPr lang="ru"/>
              <a:t>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признак ПОЛ не оказывает влияние на отклики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/>
              <a:t>дополнительное исследование признака пол и целевой переменной</a:t>
            </a:r>
            <a:endParaRPr sz="125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0" y="914650"/>
            <a:ext cx="7417575" cy="21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50" y="3599230"/>
            <a:ext cx="7417575" cy="116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результатам проведенного исследования получим следующий портрет клиента, склонного к отклику: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зарабатывает в среднем больше чем не склонный к отклику (доход около 14000)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первоначальный взнос меньше (до 1875 руб.)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не имеет высшего образования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чуть младше не склонного к отклику (35 лет)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уже имел карту и утилизировал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срок на который берет кредит 8 месяцев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имеет погашенные кредиты менее 4 штук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самое главное!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проверили гипотезу о статистической значимости признака ПОЛ и выявили, что ПОЛ имеет влияние на целевую переменную. А именно МУЖЧИНЫ более склонны к отклику!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Аналитическая задача проекта</a:t>
            </a:r>
            <a:endParaRPr sz="3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Предложить алгоритм, который будет выдавать оценку склонности клиента к положительному отклику на рекламное предложение по его признаковому описанию. Предполагается, что, получив такую оценку для некоторого множества клиентов, компания обратиться только к тем из них, которые склонны к отклику.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План по выполнению проекта </a:t>
            </a:r>
            <a:endParaRPr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21300" y="1567550"/>
            <a:ext cx="78003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Шаг 1. Загрузка и исследование данных;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Шаг 2. Первичная обработка данных (при необходимости): 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скорректировать заголовки; 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скорректировать типы признаков; 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проверить наличие дублирующихся записей; 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проверить наличие аномальных значений; 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восстановить пропущенные значения;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Шаг 3. Провести исследовательский анализ данных: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исследовать распределения признаков;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исследовать возможные зависимости между признаками;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Шаг 4. Построить классификационные модели: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построить несколько моделей классификации и сравнить их.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Шаг 5. Проверка гипотез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05">
                <a:latin typeface="Arial"/>
                <a:ea typeface="Arial"/>
                <a:cs typeface="Arial"/>
                <a:sym typeface="Arial"/>
              </a:rPr>
              <a:t>- сформулировать и проверить гипотезу о склонности к отклику в зависимости от пола клиента</a:t>
            </a:r>
            <a:endParaRPr sz="13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939900" y="1567550"/>
            <a:ext cx="739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 состоит из двух листов (датасетов): в первом описание полей, во втором основной датасет.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Датасет  содержит 15223 записи в 52 столбцах.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Столбцы  имеют следующий набор типов данных: float64 - 7 штук, int64 -32 штуки, object - 13 штук.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Данные имею пропуски в некоторых столбцах, имеют категориальные и интервальные признаки, не имеют дублей, имеют столбцы с одним уникальным значением, имеют неверные значения (например отрицательное значение в “количество месяцев…”), имеют редкие значения (например количество автомобилей 2 встречается 1 раз).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Заменяем пропуски в одном столбце на 0, т.к. это указано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данных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Избавились от некоторых столбцов, которые имеют маленькое соотношение признаков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Избавились от строк имеющих редкие и ошибочные значения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Скорректировали заголовки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Преобразовали типы признаков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Восстановили и удалили пропуски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Избавились от аномалий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ищем дубли</a:t>
            </a:r>
            <a:endParaRPr sz="14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25" y="841874"/>
            <a:ext cx="6763975" cy="5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type="title"/>
          </p:nvPr>
        </p:nvSpPr>
        <p:spPr>
          <a:xfrm>
            <a:off x="1331475" y="1619275"/>
            <a:ext cx="70389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анализируем признаки с помощью describe</a:t>
            </a:r>
            <a:endParaRPr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400" y="2036675"/>
            <a:ext cx="6830627" cy="28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ru" sz="1260"/>
              <a:t>проводим анализ категориальных признаков</a:t>
            </a:r>
            <a:endParaRPr sz="126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00" y="929550"/>
            <a:ext cx="3294980" cy="18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00" y="2910125"/>
            <a:ext cx="4613401" cy="185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00" y="929550"/>
            <a:ext cx="4613400" cy="183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3300" y="2910125"/>
            <a:ext cx="3294975" cy="186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ru" sz="1260"/>
              <a:t>проводим анализ интервальных признаков</a:t>
            </a:r>
            <a:endParaRPr sz="126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150"/>
            <a:ext cx="4325024" cy="410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50" y="885150"/>
            <a:ext cx="4277626" cy="410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/>
              <a:t>избавляемся от аномалий</a:t>
            </a:r>
            <a:endParaRPr sz="125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0" y="996075"/>
            <a:ext cx="3387087" cy="32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200" y="996075"/>
            <a:ext cx="5006950" cy="17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200" y="3324850"/>
            <a:ext cx="5006950" cy="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