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9" r:id="rId2"/>
    <p:sldId id="325" r:id="rId3"/>
    <p:sldId id="313" r:id="rId4"/>
    <p:sldId id="314" r:id="rId5"/>
    <p:sldId id="315" r:id="rId6"/>
    <p:sldId id="316" r:id="rId7"/>
    <p:sldId id="336" r:id="rId8"/>
    <p:sldId id="317" r:id="rId9"/>
    <p:sldId id="320" r:id="rId10"/>
    <p:sldId id="332" r:id="rId11"/>
    <p:sldId id="331" r:id="rId12"/>
    <p:sldId id="318" r:id="rId13"/>
    <p:sldId id="334" r:id="rId14"/>
    <p:sldId id="328" r:id="rId15"/>
    <p:sldId id="319" r:id="rId16"/>
    <p:sldId id="329" r:id="rId17"/>
    <p:sldId id="335" r:id="rId18"/>
    <p:sldId id="321" r:id="rId19"/>
    <p:sldId id="330" r:id="rId20"/>
    <p:sldId id="322" r:id="rId21"/>
    <p:sldId id="333" r:id="rId22"/>
    <p:sldId id="323" r:id="rId23"/>
    <p:sldId id="324" r:id="rId24"/>
    <p:sldId id="32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3" autoAdjust="0"/>
  </p:normalViewPr>
  <p:slideViewPr>
    <p:cSldViewPr>
      <p:cViewPr>
        <p:scale>
          <a:sx n="68" d="100"/>
          <a:sy n="68" d="100"/>
        </p:scale>
        <p:origin x="-582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BF2EC-3E46-4567-868F-0E31E8CA5D66}" type="datetimeFigureOut">
              <a:rPr lang="en-US" smtClean="0"/>
              <a:pPr/>
              <a:t>31-Dec-13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7A7B5-6496-467B-902B-ED42DCA37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CEECF2-5A77-4237-971D-B06F93E79555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2523F-3F8A-4752-9A4E-1C816EE4E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S-Cords\Desktop\nc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33400"/>
            <a:ext cx="4495800" cy="564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100" b="1" u="sng" dirty="0" smtClean="0">
                <a:solidFill>
                  <a:srgbClr val="FFFF00"/>
                </a:solidFill>
                <a:latin typeface="Arial Black" pitchFamily="34" charset="0"/>
              </a:rPr>
              <a:t>RANK STRUCURE: ARMY</a:t>
            </a:r>
            <a:endParaRPr lang="en-US" sz="31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0" y="685800"/>
            <a:ext cx="9144000" cy="6172200"/>
            <a:chOff x="0" y="685800"/>
            <a:chExt cx="5048250" cy="2971800"/>
          </a:xfrm>
        </p:grpSpPr>
        <p:pic>
          <p:nvPicPr>
            <p:cNvPr id="1026" name="Picture 2" descr="http://upload.wikimedia.org/wikipedia/commons/6/6f/Indian_Army_Ranks_Insignia.jpg"/>
            <p:cNvPicPr>
              <a:picLocks noChangeAspect="1" noChangeArrowheads="1"/>
            </p:cNvPicPr>
            <p:nvPr/>
          </p:nvPicPr>
          <p:blipFill>
            <a:blip r:embed="rId4" cstate="print"/>
            <a:srcRect l="53235" b="50000"/>
            <a:stretch>
              <a:fillRect/>
            </a:stretch>
          </p:blipFill>
          <p:spPr bwMode="auto">
            <a:xfrm>
              <a:off x="0" y="685800"/>
              <a:ext cx="4300781" cy="2971800"/>
            </a:xfrm>
            <a:prstGeom prst="rect">
              <a:avLst/>
            </a:prstGeom>
            <a:noFill/>
          </p:spPr>
        </p:pic>
        <p:pic>
          <p:nvPicPr>
            <p:cNvPr id="8" name="Picture 2" descr="http://upload.wikimedia.org/wikipedia/commons/6/6f/Indian_Army_Ranks_Insignia.jpg"/>
            <p:cNvPicPr>
              <a:picLocks noChangeAspect="1" noChangeArrowheads="1"/>
            </p:cNvPicPr>
            <p:nvPr/>
          </p:nvPicPr>
          <p:blipFill>
            <a:blip r:embed="rId4" cstate="print"/>
            <a:srcRect l="829" t="50000" r="88193"/>
            <a:stretch>
              <a:fillRect/>
            </a:stretch>
          </p:blipFill>
          <p:spPr bwMode="auto">
            <a:xfrm>
              <a:off x="4038600" y="685800"/>
              <a:ext cx="1009650" cy="2971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6/6f/Indian_Army_Ranks_Insignia.jpg"/>
          <p:cNvPicPr>
            <a:picLocks noChangeAspect="1" noChangeArrowheads="1"/>
          </p:cNvPicPr>
          <p:nvPr/>
        </p:nvPicPr>
        <p:blipFill>
          <a:blip r:embed="rId2" cstate="print"/>
          <a:srcRect r="46765" b="50000"/>
          <a:stretch>
            <a:fillRect/>
          </a:stretch>
        </p:blipFill>
        <p:spPr bwMode="auto">
          <a:xfrm>
            <a:off x="-19050" y="685799"/>
            <a:ext cx="9163050" cy="6172201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100" b="1" u="sng" dirty="0" smtClean="0">
                <a:solidFill>
                  <a:srgbClr val="FFFF00"/>
                </a:solidFill>
                <a:latin typeface="Arial Black" pitchFamily="34" charset="0"/>
              </a:rPr>
              <a:t>RANK STRUCURE: ARMY</a:t>
            </a:r>
            <a:endParaRPr lang="en-US" sz="31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396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300000"/>
              </a:lnSpc>
              <a:buClr>
                <a:srgbClr val="FF0000"/>
              </a:buClr>
              <a:buSzPct val="100000"/>
              <a:buFont typeface="Wingdings" pitchFamily="2" charset="2"/>
              <a:buChar char=""/>
              <a:defRPr/>
            </a:pPr>
            <a:r>
              <a:rPr lang="hi-IN" sz="2500" dirty="0" smtClean="0">
                <a:solidFill>
                  <a:srgbClr val="FFFF00"/>
                </a:solidFill>
                <a:latin typeface="Arial Black" pitchFamily="34" charset="0"/>
              </a:rPr>
              <a:t>  </a:t>
            </a:r>
            <a:r>
              <a:rPr lang="en-US" sz="2500" dirty="0" smtClean="0">
                <a:solidFill>
                  <a:srgbClr val="0000FF"/>
                </a:solidFill>
                <a:latin typeface="Arial Black" pitchFamily="34" charset="0"/>
              </a:rPr>
              <a:t>OFFICERS.</a:t>
            </a:r>
          </a:p>
          <a:p>
            <a:pPr eaLnBrk="1" hangingPunct="1">
              <a:lnSpc>
                <a:spcPct val="300000"/>
              </a:lnSpc>
              <a:buClr>
                <a:srgbClr val="FF0000"/>
              </a:buClr>
              <a:buSzPct val="100000"/>
              <a:buFont typeface="Wingdings" pitchFamily="2" charset="2"/>
              <a:buChar char=""/>
              <a:defRPr/>
            </a:pPr>
            <a:r>
              <a:rPr lang="hi-IN" sz="2500" dirty="0" smtClean="0">
                <a:latin typeface="Arial Black" pitchFamily="34" charset="0"/>
              </a:rPr>
              <a:t>  </a:t>
            </a:r>
            <a:r>
              <a:rPr lang="en-US" sz="2500" dirty="0" smtClean="0">
                <a:solidFill>
                  <a:srgbClr val="C00000"/>
                </a:solidFill>
                <a:latin typeface="Arial Black" pitchFamily="34" charset="0"/>
              </a:rPr>
              <a:t>SENIOR SAILORS (PO AND ABOVE).</a:t>
            </a:r>
          </a:p>
          <a:p>
            <a:pPr eaLnBrk="1" hangingPunct="1">
              <a:lnSpc>
                <a:spcPct val="300000"/>
              </a:lnSpc>
              <a:buClr>
                <a:srgbClr val="FF0000"/>
              </a:buClr>
              <a:buSzPct val="100000"/>
              <a:buFont typeface="Wingdings" pitchFamily="2" charset="2"/>
              <a:buChar char=""/>
              <a:defRPr/>
            </a:pPr>
            <a:r>
              <a:rPr lang="hi-IN" sz="2500" dirty="0" smtClean="0">
                <a:latin typeface="Arial Black" pitchFamily="34" charset="0"/>
              </a:rPr>
              <a:t>  </a:t>
            </a:r>
            <a:r>
              <a:rPr lang="en-US" sz="2500" dirty="0" smtClean="0">
                <a:latin typeface="Arial Black" pitchFamily="34" charset="0"/>
              </a:rPr>
              <a:t>JR SAILORS (LEADING AND BELOW).</a:t>
            </a:r>
          </a:p>
        </p:txBody>
      </p:sp>
      <p:sp>
        <p:nvSpPr>
          <p:cNvPr id="4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u="sng" dirty="0" smtClean="0">
                <a:solidFill>
                  <a:srgbClr val="FFFF00"/>
                </a:solidFill>
                <a:latin typeface="Arial Black" pitchFamily="34" charset="0"/>
              </a:rPr>
              <a:t>BADGES OF NAVY</a:t>
            </a:r>
            <a:endParaRPr lang="en-US" sz="36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8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100" b="1" u="sng" dirty="0" smtClean="0">
                <a:solidFill>
                  <a:srgbClr val="FFFF00"/>
                </a:solidFill>
                <a:latin typeface="Arial Black" pitchFamily="34" charset="0"/>
              </a:rPr>
              <a:t>RANK STRUCURE: NAVY</a:t>
            </a:r>
            <a:endParaRPr lang="en-US" sz="31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0" y="685800"/>
            <a:ext cx="9144000" cy="6172200"/>
            <a:chOff x="0" y="1009650"/>
            <a:chExt cx="5015132" cy="2543822"/>
          </a:xfrm>
        </p:grpSpPr>
        <p:pic>
          <p:nvPicPr>
            <p:cNvPr id="34818" name="Picture 2" descr="http://3.bp.blogspot.com/-PAQu-lwMv6Q/UiDBYjCrNyI/AAAAAAAAKvg/MUvYoPgkitA/s1600/Indian+Navy+Rank+Insignia.png"/>
            <p:cNvPicPr>
              <a:picLocks noChangeAspect="1" noChangeArrowheads="1"/>
            </p:cNvPicPr>
            <p:nvPr/>
          </p:nvPicPr>
          <p:blipFill>
            <a:blip r:embed="rId4" cstate="print"/>
            <a:srcRect r="91667"/>
            <a:stretch>
              <a:fillRect/>
            </a:stretch>
          </p:blipFill>
          <p:spPr bwMode="auto">
            <a:xfrm>
              <a:off x="0" y="1009650"/>
              <a:ext cx="762000" cy="2534736"/>
            </a:xfrm>
            <a:prstGeom prst="rect">
              <a:avLst/>
            </a:prstGeom>
            <a:noFill/>
          </p:spPr>
        </p:pic>
        <p:pic>
          <p:nvPicPr>
            <p:cNvPr id="8" name="Picture 2" descr="http://3.bp.blogspot.com/-PAQu-lwMv6Q/UiDBYjCrNyI/AAAAAAAAKvg/MUvYoPgkitA/s1600/Indian+Navy+Rank+Insignia.png"/>
            <p:cNvPicPr>
              <a:picLocks noChangeAspect="1" noChangeArrowheads="1"/>
            </p:cNvPicPr>
            <p:nvPr/>
          </p:nvPicPr>
          <p:blipFill>
            <a:blip r:embed="rId4" cstate="print"/>
            <a:srcRect l="53333"/>
            <a:stretch>
              <a:fillRect/>
            </a:stretch>
          </p:blipFill>
          <p:spPr bwMode="auto">
            <a:xfrm>
              <a:off x="747932" y="1018736"/>
              <a:ext cx="4267200" cy="253473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100" b="1" u="sng" dirty="0" smtClean="0">
                <a:solidFill>
                  <a:srgbClr val="FFFF00"/>
                </a:solidFill>
                <a:latin typeface="Arial Black" pitchFamily="34" charset="0"/>
              </a:rPr>
              <a:t>RANK STRUCURE: NAVY</a:t>
            </a:r>
            <a:endParaRPr lang="en-US" sz="31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 descr="http://3.bp.blogspot.com/-PAQu-lwMv6Q/UiDBYjCrNyI/AAAAAAAAKvg/MUvYoPgkitA/s1600/Indian+Navy+Rank+Insignia.png"/>
          <p:cNvPicPr>
            <a:picLocks noChangeAspect="1" noChangeArrowheads="1"/>
          </p:cNvPicPr>
          <p:nvPr/>
        </p:nvPicPr>
        <p:blipFill>
          <a:blip r:embed="rId4" cstate="print"/>
          <a:srcRect r="46667"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76400"/>
            <a:ext cx="5410200" cy="2819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  <a:buClr>
                <a:srgbClr val="FF0000"/>
              </a:buClr>
              <a:buSzPct val="100000"/>
              <a:buFont typeface="Wingdings" pitchFamily="2" charset="2"/>
              <a:buChar char="¬"/>
              <a:defRPr/>
            </a:pPr>
            <a:r>
              <a:rPr lang="hi-IN" sz="2500" dirty="0" smtClean="0">
                <a:solidFill>
                  <a:srgbClr val="FFFF00"/>
                </a:solidFill>
                <a:latin typeface="Arial Black" pitchFamily="34" charset="0"/>
              </a:rPr>
              <a:t>  </a:t>
            </a:r>
            <a:r>
              <a:rPr lang="en-US" sz="2500" b="1" dirty="0" smtClean="0">
                <a:solidFill>
                  <a:srgbClr val="0000FF"/>
                </a:solidFill>
                <a:latin typeface="Arial Black" pitchFamily="34" charset="0"/>
              </a:rPr>
              <a:t>OFFCIERS.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SzPct val="100000"/>
              <a:buFont typeface="Wingdings" pitchFamily="2" charset="2"/>
              <a:buChar char="¬"/>
              <a:defRPr/>
            </a:pPr>
            <a:r>
              <a:rPr lang="hi-IN" sz="2500" b="1" dirty="0" smtClean="0">
                <a:solidFill>
                  <a:srgbClr val="C00000"/>
                </a:solidFill>
                <a:latin typeface="Arial Black" pitchFamily="34" charset="0"/>
              </a:rPr>
              <a:t>  </a:t>
            </a:r>
            <a:r>
              <a:rPr lang="en-US" sz="2500" b="1" dirty="0" smtClean="0">
                <a:solidFill>
                  <a:srgbClr val="C00000"/>
                </a:solidFill>
                <a:latin typeface="Arial Black" pitchFamily="34" charset="0"/>
              </a:rPr>
              <a:t>WARRANT OFFICERS.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SzPct val="100000"/>
              <a:buFont typeface="Wingdings" pitchFamily="2" charset="2"/>
              <a:buChar char="¬"/>
              <a:defRPr/>
            </a:pPr>
            <a:r>
              <a:rPr lang="hi-IN" sz="2500" b="1" dirty="0" smtClean="0">
                <a:latin typeface="Arial Black" pitchFamily="34" charset="0"/>
              </a:rPr>
              <a:t>  </a:t>
            </a:r>
            <a:r>
              <a:rPr lang="en-US" sz="2500" b="1" dirty="0" smtClean="0">
                <a:latin typeface="Arial Black" pitchFamily="34" charset="0"/>
              </a:rPr>
              <a:t>AIRMAN.</a:t>
            </a:r>
          </a:p>
        </p:txBody>
      </p:sp>
      <p:sp>
        <p:nvSpPr>
          <p:cNvPr id="4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u="sng" dirty="0" smtClean="0">
                <a:solidFill>
                  <a:srgbClr val="FFFF00"/>
                </a:solidFill>
                <a:latin typeface="Arial Black" pitchFamily="34" charset="0"/>
              </a:rPr>
              <a:t>BADGES OF AIRFORCE</a:t>
            </a:r>
            <a:endParaRPr lang="en-US" sz="36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8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100" b="1" u="sng" dirty="0" smtClean="0">
                <a:solidFill>
                  <a:srgbClr val="FFFF00"/>
                </a:solidFill>
                <a:latin typeface="Arial Black" pitchFamily="34" charset="0"/>
              </a:rPr>
              <a:t>RANK STRUCURE: AF</a:t>
            </a:r>
            <a:endParaRPr lang="en-US" sz="31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0" y="685800"/>
            <a:ext cx="9144000" cy="6172200"/>
            <a:chOff x="0" y="1066800"/>
            <a:chExt cx="4953000" cy="2376635"/>
          </a:xfrm>
        </p:grpSpPr>
        <p:pic>
          <p:nvPicPr>
            <p:cNvPr id="33794" name="Picture 2" descr="http://3.bp.blogspot.com/-MnqmDN2BA_0/UiDBi0buzGI/AAAAAAAAKvo/Y0pIyl29DLM/s1600/Indian+Airforce+Rank+Insignia.png"/>
            <p:cNvPicPr>
              <a:picLocks noChangeAspect="1" noChangeArrowheads="1"/>
            </p:cNvPicPr>
            <p:nvPr/>
          </p:nvPicPr>
          <p:blipFill>
            <a:blip r:embed="rId4" cstate="print"/>
            <a:srcRect r="92500" b="10227"/>
            <a:stretch>
              <a:fillRect/>
            </a:stretch>
          </p:blipFill>
          <p:spPr bwMode="auto">
            <a:xfrm>
              <a:off x="0" y="1066800"/>
              <a:ext cx="685800" cy="2362200"/>
            </a:xfrm>
            <a:prstGeom prst="rect">
              <a:avLst/>
            </a:prstGeom>
            <a:noFill/>
          </p:spPr>
        </p:pic>
        <p:pic>
          <p:nvPicPr>
            <p:cNvPr id="8" name="Picture 2" descr="http://3.bp.blogspot.com/-MnqmDN2BA_0/UiDBi0buzGI/AAAAAAAAKvo/Y0pIyl29DLM/s1600/Indian+Airforce+Rank+Insignia.png"/>
            <p:cNvPicPr>
              <a:picLocks noChangeAspect="1" noChangeArrowheads="1"/>
            </p:cNvPicPr>
            <p:nvPr/>
          </p:nvPicPr>
          <p:blipFill>
            <a:blip r:embed="rId4" cstate="print"/>
            <a:srcRect l="53333"/>
            <a:stretch>
              <a:fillRect/>
            </a:stretch>
          </p:blipFill>
          <p:spPr bwMode="auto">
            <a:xfrm>
              <a:off x="685800" y="1066800"/>
              <a:ext cx="4267200" cy="237663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100" b="1" u="sng" dirty="0" smtClean="0">
                <a:solidFill>
                  <a:srgbClr val="FFFF00"/>
                </a:solidFill>
                <a:latin typeface="Arial Black" pitchFamily="34" charset="0"/>
              </a:rPr>
              <a:t>RANK STRUCURE: AF</a:t>
            </a:r>
            <a:endParaRPr lang="en-US" sz="31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 descr="http://3.bp.blogspot.com/-MnqmDN2BA_0/UiDBi0buzGI/AAAAAAAAKvo/Y0pIyl29DLM/s1600/Indian+Airforce+Rank+Insignia.png"/>
          <p:cNvPicPr>
            <a:picLocks noChangeAspect="1" noChangeArrowheads="1"/>
          </p:cNvPicPr>
          <p:nvPr/>
        </p:nvPicPr>
        <p:blipFill>
          <a:blip r:embed="rId4" cstate="print"/>
          <a:srcRect r="46667"/>
          <a:stretch>
            <a:fillRect/>
          </a:stretch>
        </p:blipFill>
        <p:spPr bwMode="auto">
          <a:xfrm>
            <a:off x="-1" y="685800"/>
            <a:ext cx="9225278" cy="6172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80" name="Group 56"/>
          <p:cNvGraphicFramePr>
            <a:graphicFrameLocks noGrp="1"/>
          </p:cNvGraphicFramePr>
          <p:nvPr>
            <p:ph idx="1"/>
          </p:nvPr>
        </p:nvGraphicFramePr>
        <p:xfrm>
          <a:off x="304800" y="990601"/>
          <a:ext cx="8382000" cy="5410200"/>
        </p:xfrm>
        <a:graphic>
          <a:graphicData uri="http://schemas.openxmlformats.org/drawingml/2006/table">
            <a:tbl>
              <a:tblPr/>
              <a:tblGrid>
                <a:gridCol w="2794000"/>
                <a:gridCol w="2794000"/>
                <a:gridCol w="2794000"/>
              </a:tblGrid>
              <a:tr h="640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ARMY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500" b="1" i="0" u="sng" kern="1200" dirty="0" smtClean="0"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NAVY</a:t>
                      </a:r>
                      <a:endParaRPr kumimoji="0" lang="en-US" sz="25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AIR FORCE</a:t>
                      </a:r>
                      <a:endParaRPr kumimoji="0" lang="en-US" sz="3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5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itchFamily="34" charset="0"/>
                        </a:rPr>
                        <a:t>SUBEDAR MAJ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itchFamily="34" charset="0"/>
                        </a:rPr>
                        <a:t>MASTER CHIEF PETTY OFFICER 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itchFamily="34" charset="0"/>
                        </a:rPr>
                        <a:t>MASTER WARRANT OFFICER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6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SUBEDAR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itchFamily="34" charset="0"/>
                        </a:rPr>
                        <a:t>MASTER CHIEF PETTY OFFICER II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WARRANT OFFICER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4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NAIB SUBEDAR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itchFamily="34" charset="0"/>
                        </a:rPr>
                        <a:t>CHIEF PETTY OFFICER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pitchFamily="34" charset="0"/>
                        <a:buNone/>
                        <a:tabLst/>
                      </a:pP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pitchFamily="34" charset="0"/>
                        <a:buNone/>
                        <a:tabLst/>
                      </a:pP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JUNIOR WARRANT OFFICER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u="sng" dirty="0" smtClean="0">
                <a:solidFill>
                  <a:srgbClr val="FFFF00"/>
                </a:solidFill>
                <a:latin typeface="Arial Black" pitchFamily="34" charset="0"/>
              </a:rPr>
              <a:t>RANK STRUCTURE - JCOs</a:t>
            </a:r>
            <a:endParaRPr lang="en-US" sz="32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6/6f/Indian_Army_Ranks_Insignia.jpg"/>
          <p:cNvPicPr>
            <a:picLocks noChangeAspect="1" noChangeArrowheads="1"/>
          </p:cNvPicPr>
          <p:nvPr/>
        </p:nvPicPr>
        <p:blipFill>
          <a:blip r:embed="rId2" cstate="print"/>
          <a:srcRect l="11807" t="48718" r="56523"/>
          <a:stretch>
            <a:fillRect/>
          </a:stretch>
        </p:blipFill>
        <p:spPr bwMode="auto">
          <a:xfrm>
            <a:off x="1447800" y="685799"/>
            <a:ext cx="5943600" cy="6220047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100" b="1" u="sng" dirty="0" smtClean="0">
                <a:solidFill>
                  <a:srgbClr val="FFFF00"/>
                </a:solidFill>
                <a:latin typeface="Arial Black" pitchFamily="34" charset="0"/>
              </a:rPr>
              <a:t>RANK STRUCURE: ARMY</a:t>
            </a:r>
            <a:endParaRPr lang="en-US" sz="31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4"/>
          <p:cNvSpPr>
            <a:spLocks noChangeArrowheads="1" noChangeShapeType="1" noTextEdit="1"/>
          </p:cNvSpPr>
          <p:nvPr/>
        </p:nvSpPr>
        <p:spPr bwMode="auto">
          <a:xfrm>
            <a:off x="914400" y="609600"/>
            <a:ext cx="7162800" cy="4419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231148"/>
              </a:avLst>
            </a:prstTxWarp>
          </a:bodyPr>
          <a:lstStyle/>
          <a:p>
            <a:pPr algn="ctr"/>
            <a:r>
              <a:rPr 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OFFICERS  TRAINING ACADEMY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572000"/>
            <a:ext cx="9144000" cy="5847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FF00"/>
                </a:solidFill>
                <a:latin typeface="Arial Black" pitchFamily="34" charset="0"/>
              </a:rPr>
              <a:t>BADGES OF RANK ARMED FORCES</a:t>
            </a:r>
            <a:endParaRPr lang="en-US" sz="3200" b="1" u="sng" dirty="0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5" name="Picture 5" descr="C:\Users\DS-Cords\Desktop\nc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295400"/>
            <a:ext cx="19050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80" name="Group 32"/>
          <p:cNvGraphicFramePr>
            <a:graphicFrameLocks noGrp="1"/>
          </p:cNvGraphicFramePr>
          <p:nvPr>
            <p:ph idx="1"/>
          </p:nvPr>
        </p:nvGraphicFramePr>
        <p:xfrm>
          <a:off x="304800" y="990599"/>
          <a:ext cx="8534400" cy="5521004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1130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ARMY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500" b="1" i="0" u="sng" kern="1200" dirty="0" smtClean="0"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NAVY</a:t>
                      </a:r>
                      <a:endParaRPr kumimoji="0" lang="en-US" sz="25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5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AIR FORCE</a:t>
                      </a:r>
                      <a:endParaRPr kumimoji="0" lang="en-US" sz="3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HAVALDAR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PETTY OFFICER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SARGENT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NAYAK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LEADING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CORPORAL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0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LANCE NAYAK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SEAMAN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LANCE CORPORAL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SEPOY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SEAMAN 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AIRMAN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u="sng" dirty="0" smtClean="0">
                <a:solidFill>
                  <a:srgbClr val="FFFF00"/>
                </a:solidFill>
                <a:latin typeface="Arial Black" pitchFamily="34" charset="0"/>
              </a:rPr>
              <a:t>RANK STRUCTURE - OR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6/6f/Indian_Army_Ranks_Insignia.jpg"/>
          <p:cNvPicPr>
            <a:picLocks noChangeAspect="1" noChangeArrowheads="1"/>
          </p:cNvPicPr>
          <p:nvPr/>
        </p:nvPicPr>
        <p:blipFill>
          <a:blip r:embed="rId2" cstate="print"/>
          <a:srcRect l="43477" t="48718" r="3495"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100" b="1" u="sng" dirty="0" smtClean="0">
                <a:solidFill>
                  <a:srgbClr val="FFFF00"/>
                </a:solidFill>
                <a:latin typeface="Arial Black" pitchFamily="34" charset="0"/>
              </a:rPr>
              <a:t>RANK STRUCURE: ARMY</a:t>
            </a:r>
            <a:endParaRPr lang="en-US" sz="31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98" name="Group 2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2211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SENIOR DIVISION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5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JUNIOR DIVISION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MAJOR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CHIEF OFFICER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CAPTAIN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FIRST OFFICER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LIEUTENANT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SECOND OFFICER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THIRD OFFICER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u="sng" dirty="0" smtClean="0">
                <a:solidFill>
                  <a:srgbClr val="FFFF00"/>
                </a:solidFill>
                <a:latin typeface="Arial Black" pitchFamily="34" charset="0"/>
              </a:rPr>
              <a:t>NCC RANK BADGES - ANOs</a:t>
            </a:r>
            <a:endParaRPr lang="en-US" sz="3200" b="1" u="sng" dirty="0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19400"/>
            <a:ext cx="9144000" cy="914400"/>
          </a:xfrm>
          <a:solidFill>
            <a:srgbClr val="FF0000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u="sng" dirty="0" smtClean="0">
                <a:solidFill>
                  <a:srgbClr val="FFFF00"/>
                </a:solidFill>
                <a:latin typeface="Arial Black" pitchFamily="34" charset="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6/6f/Indian_Army_Ranks_Insign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914400"/>
            <a:ext cx="9196631" cy="5943600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100" b="1" u="sng" dirty="0" smtClean="0">
                <a:solidFill>
                  <a:srgbClr val="FFFF00"/>
                </a:solidFill>
                <a:latin typeface="Arial Black" pitchFamily="34" charset="0"/>
              </a:rPr>
              <a:t>RANK STRUCURE: ARMY</a:t>
            </a:r>
            <a:endParaRPr lang="en-US" sz="31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u="sng" dirty="0" smtClean="0">
                <a:solidFill>
                  <a:srgbClr val="FFFF00"/>
                </a:solidFill>
                <a:latin typeface="Arial Black" pitchFamily="34" charset="0"/>
              </a:rPr>
              <a:t>INTRODUCTION</a:t>
            </a:r>
            <a:endParaRPr lang="en-US" sz="3600" b="1" u="sng" dirty="0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4478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</a:rPr>
              <a:t>FOR RECOGNITION OF AUTH.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itchFamily="34" charset="0"/>
              </a:rPr>
              <a:t>FOR DELEGATION OF TASKS.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Black" pitchFamily="34" charset="0"/>
              </a:rPr>
              <a:t>FOR RECOGNITION OF SENIORITY.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</a:rPr>
              <a:t>FOR PAYING COMPLIMENTS.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43200"/>
            <a:ext cx="9144000" cy="1295400"/>
          </a:xfrm>
          <a:noFill/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sz="2500" b="1" dirty="0" smtClean="0">
                <a:solidFill>
                  <a:srgbClr val="0000FF"/>
                </a:solidFill>
                <a:latin typeface="Arial Black" pitchFamily="34" charset="0"/>
              </a:rPr>
              <a:t>TO AQUAINT STUDENTS ABOUT BADGES OF RANK OF THREE SERVICES.</a:t>
            </a:r>
          </a:p>
        </p:txBody>
      </p:sp>
      <p:sp>
        <p:nvSpPr>
          <p:cNvPr id="4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u="sng" dirty="0" smtClean="0">
                <a:solidFill>
                  <a:srgbClr val="FFFF00"/>
                </a:solidFill>
                <a:latin typeface="Arial Black" pitchFamily="34" charset="0"/>
              </a:rPr>
              <a:t>AIM</a:t>
            </a:r>
            <a:endParaRPr lang="en-US" sz="3600" b="1" u="sng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62000" y="1219200"/>
            <a:ext cx="7620000" cy="46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7550" indent="-717550">
              <a:lnSpc>
                <a:spcPct val="200000"/>
              </a:lnSpc>
              <a:buClr>
                <a:srgbClr val="FF0000"/>
              </a:buClr>
              <a:buSzPct val="85000"/>
              <a:buFont typeface="Wingdings" pitchFamily="2" charset="2"/>
              <a:buChar char="¬"/>
              <a:tabLst>
                <a:tab pos="266700" algn="l"/>
              </a:tabLst>
            </a:pPr>
            <a:r>
              <a:rPr lang="en-US" sz="2500" b="1" dirty="0" smtClean="0">
                <a:solidFill>
                  <a:srgbClr val="0000FF"/>
                </a:solidFill>
                <a:latin typeface="Arial Black" pitchFamily="34" charset="0"/>
              </a:rPr>
              <a:t>BRIEF HISTORY.</a:t>
            </a:r>
          </a:p>
          <a:p>
            <a:pPr marL="717550" indent="-717550">
              <a:lnSpc>
                <a:spcPct val="200000"/>
              </a:lnSpc>
              <a:buClr>
                <a:srgbClr val="FF0000"/>
              </a:buClr>
              <a:buSzPct val="85000"/>
              <a:buFont typeface="Wingdings" pitchFamily="2" charset="2"/>
              <a:buChar char="¬"/>
              <a:tabLst>
                <a:tab pos="266700" algn="l"/>
              </a:tabLst>
            </a:pPr>
            <a:r>
              <a:rPr lang="en-US" sz="2500" b="1" dirty="0" smtClean="0">
                <a:solidFill>
                  <a:srgbClr val="FF0000"/>
                </a:solidFill>
                <a:latin typeface="Arial Black" pitchFamily="34" charset="0"/>
              </a:rPr>
              <a:t>BADGES RANK ARMY.</a:t>
            </a:r>
          </a:p>
          <a:p>
            <a:pPr marL="717550" indent="-717550">
              <a:lnSpc>
                <a:spcPct val="200000"/>
              </a:lnSpc>
              <a:buClr>
                <a:srgbClr val="FF0000"/>
              </a:buClr>
              <a:buSzPct val="85000"/>
              <a:buFont typeface="Wingdings" pitchFamily="2" charset="2"/>
              <a:buChar char="¬"/>
              <a:tabLst>
                <a:tab pos="266700" algn="l"/>
              </a:tabLst>
            </a:pPr>
            <a:r>
              <a:rPr lang="en-US" sz="2500" b="1" dirty="0" smtClean="0">
                <a:latin typeface="Arial Black" pitchFamily="34" charset="0"/>
              </a:rPr>
              <a:t>BADGES RANK NAVY.</a:t>
            </a:r>
          </a:p>
          <a:p>
            <a:pPr marL="717550" indent="-717550">
              <a:lnSpc>
                <a:spcPct val="200000"/>
              </a:lnSpc>
              <a:buClr>
                <a:srgbClr val="FF0000"/>
              </a:buClr>
              <a:buSzPct val="85000"/>
              <a:buFont typeface="Wingdings" pitchFamily="2" charset="2"/>
              <a:buChar char="¬"/>
              <a:tabLst>
                <a:tab pos="266700" algn="l"/>
              </a:tabLst>
            </a:pPr>
            <a:r>
              <a:rPr lang="en-US" sz="2500" b="1" dirty="0" smtClean="0">
                <a:solidFill>
                  <a:srgbClr val="0000FF"/>
                </a:solidFill>
                <a:latin typeface="Arial Black" pitchFamily="34" charset="0"/>
              </a:rPr>
              <a:t>BADGES RANK AIR FORCE.</a:t>
            </a:r>
          </a:p>
          <a:p>
            <a:pPr marL="717550" indent="-717550">
              <a:lnSpc>
                <a:spcPct val="200000"/>
              </a:lnSpc>
              <a:buClr>
                <a:srgbClr val="FF0000"/>
              </a:buClr>
              <a:buSzPct val="85000"/>
              <a:buFont typeface="Wingdings" pitchFamily="2" charset="2"/>
              <a:buChar char="¬"/>
              <a:tabLst>
                <a:tab pos="266700" algn="l"/>
              </a:tabLst>
            </a:pPr>
            <a:r>
              <a:rPr lang="en-US" sz="2500" b="1" dirty="0" smtClean="0">
                <a:solidFill>
                  <a:srgbClr val="FF0000"/>
                </a:solidFill>
                <a:latin typeface="Arial Black" pitchFamily="34" charset="0"/>
              </a:rPr>
              <a:t>BADGES RANK NCC.</a:t>
            </a:r>
          </a:p>
          <a:p>
            <a:pPr marL="717550" indent="-717550">
              <a:lnSpc>
                <a:spcPct val="200000"/>
              </a:lnSpc>
              <a:buClr>
                <a:srgbClr val="FF0000"/>
              </a:buClr>
              <a:buSzPct val="85000"/>
              <a:buFont typeface="Wingdings" pitchFamily="2" charset="2"/>
              <a:buChar char="¬"/>
              <a:tabLst>
                <a:tab pos="266700" algn="l"/>
              </a:tabLst>
            </a:pPr>
            <a:r>
              <a:rPr lang="en-US" sz="2500" b="1" dirty="0" smtClean="0">
                <a:latin typeface="Arial Black" pitchFamily="34" charset="0"/>
              </a:rPr>
              <a:t>CONCLUSION.</a:t>
            </a:r>
          </a:p>
        </p:txBody>
      </p:sp>
      <p:sp>
        <p:nvSpPr>
          <p:cNvPr id="4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u="sng" dirty="0" smtClean="0">
                <a:solidFill>
                  <a:srgbClr val="FFFF00"/>
                </a:solidFill>
                <a:latin typeface="Arial Black" pitchFamily="34" charset="0"/>
              </a:rPr>
              <a:t>PREVIEW</a:t>
            </a:r>
            <a:endParaRPr lang="en-US" sz="36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648200"/>
          </a:xfrm>
        </p:spPr>
        <p:txBody>
          <a:bodyPr>
            <a:normAutofit/>
          </a:bodyPr>
          <a:lstStyle/>
          <a:p>
            <a:pPr marL="633413" indent="-520700" algn="just">
              <a:lnSpc>
                <a:spcPct val="20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Wingdings" pitchFamily="2" charset="2"/>
              <a:buChar char="¬"/>
              <a:defRPr/>
            </a:pPr>
            <a:r>
              <a:rPr lang="en-US" sz="2500" b="1" dirty="0" smtClean="0">
                <a:solidFill>
                  <a:srgbClr val="0000FF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ANCIENT SYS – CROWNS, BODY ARMR, JEWELLERY.</a:t>
            </a:r>
          </a:p>
          <a:p>
            <a:pPr marL="633413" indent="-520700" algn="just">
              <a:lnSpc>
                <a:spcPct val="20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Wingdings" pitchFamily="2" charset="2"/>
              <a:buChar char="¬"/>
              <a:defRPr/>
            </a:pPr>
            <a:r>
              <a:rPr lang="en-US" sz="2500" b="1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BRITISH INTRODUCED UNIFORM SYSTEM.</a:t>
            </a:r>
          </a:p>
          <a:p>
            <a:pPr marL="633413" indent="-520700" algn="just">
              <a:lnSpc>
                <a:spcPct val="200000"/>
              </a:lnSpc>
              <a:spcBef>
                <a:spcPts val="1800"/>
              </a:spcBef>
              <a:buClr>
                <a:srgbClr val="FF0000"/>
              </a:buClr>
              <a:buSzPct val="100000"/>
              <a:buFont typeface="Wingdings" pitchFamily="2" charset="2"/>
              <a:buChar char="¬"/>
              <a:defRPr/>
            </a:pPr>
            <a:r>
              <a:rPr lang="en-US" sz="25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INDIAN SYS AFTER INDIGINISATION OF ARMY.</a:t>
            </a:r>
          </a:p>
        </p:txBody>
      </p:sp>
      <p:sp>
        <p:nvSpPr>
          <p:cNvPr id="4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b="1" u="sng" dirty="0" smtClean="0">
                <a:solidFill>
                  <a:srgbClr val="FFFF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BRIEF HISTORY</a:t>
            </a:r>
            <a:endParaRPr lang="en-US" sz="36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2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mpiretocommonwealth.webs.com/booklets/1917%20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1028" name="Picture 4" descr="http://empiretocommonwealth.webs.com/booklets/1917%200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-76200"/>
            <a:ext cx="4648200" cy="694129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3352800"/>
          </a:xfrm>
        </p:spPr>
        <p:txBody>
          <a:bodyPr>
            <a:noAutofit/>
          </a:bodyPr>
          <a:lstStyle/>
          <a:p>
            <a:pPr marL="576263" indent="-576263" eaLnBrk="1" hangingPunct="1">
              <a:lnSpc>
                <a:spcPct val="250000"/>
              </a:lnSpc>
              <a:buClr>
                <a:srgbClr val="FF0000"/>
              </a:buClr>
              <a:buSzPct val="100000"/>
              <a:buFont typeface="Wingdings" pitchFamily="2" charset="2"/>
              <a:buChar char="¬"/>
              <a:defRPr/>
            </a:pPr>
            <a:r>
              <a:rPr lang="en-US" sz="2500" dirty="0" smtClean="0">
                <a:solidFill>
                  <a:srgbClr val="0000FF"/>
                </a:solidFill>
                <a:latin typeface="Arial Black" pitchFamily="34" charset="0"/>
              </a:rPr>
              <a:t>OFFICERS.</a:t>
            </a:r>
            <a:endParaRPr lang="en-US" sz="2500" dirty="0" smtClean="0">
              <a:solidFill>
                <a:srgbClr val="0000FF"/>
              </a:solidFill>
              <a:effectLst/>
              <a:latin typeface="Kruti Dev 010" pitchFamily="2" charset="0"/>
            </a:endParaRPr>
          </a:p>
          <a:p>
            <a:pPr marL="576263" indent="-576263" eaLnBrk="1" hangingPunct="1">
              <a:lnSpc>
                <a:spcPct val="250000"/>
              </a:lnSpc>
              <a:buClr>
                <a:srgbClr val="FF0000"/>
              </a:buClr>
              <a:buSzPct val="100000"/>
              <a:buFont typeface="Wingdings" pitchFamily="2" charset="2"/>
              <a:buChar char="¬"/>
              <a:defRPr/>
            </a:pPr>
            <a:r>
              <a:rPr lang="en-US" sz="2500" dirty="0" smtClean="0">
                <a:solidFill>
                  <a:srgbClr val="C00000"/>
                </a:solidFill>
                <a:effectLst/>
                <a:latin typeface="Arial Black" pitchFamily="34" charset="0"/>
              </a:rPr>
              <a:t>JUNIOR COMMISSIONED OFFICERS.</a:t>
            </a:r>
            <a:endParaRPr lang="en-US" sz="2500" dirty="0" smtClean="0">
              <a:solidFill>
                <a:srgbClr val="C00000"/>
              </a:solidFill>
              <a:effectLst/>
              <a:latin typeface="Kruti Dev 010" pitchFamily="2" charset="0"/>
            </a:endParaRPr>
          </a:p>
          <a:p>
            <a:pPr marL="576263" indent="-576263" eaLnBrk="1" hangingPunct="1">
              <a:lnSpc>
                <a:spcPct val="250000"/>
              </a:lnSpc>
              <a:buClr>
                <a:srgbClr val="FF0000"/>
              </a:buClr>
              <a:buSzPct val="100000"/>
              <a:buFont typeface="Wingdings" pitchFamily="2" charset="2"/>
              <a:buChar char="¬"/>
              <a:defRPr/>
            </a:pPr>
            <a:r>
              <a:rPr lang="en-US" sz="2500" dirty="0" smtClean="0">
                <a:effectLst/>
                <a:latin typeface="Arial Black" pitchFamily="34" charset="0"/>
              </a:rPr>
              <a:t>OTHER RANKS.</a:t>
            </a:r>
            <a:endParaRPr lang="en-US" sz="2500" dirty="0" smtClean="0">
              <a:effectLst/>
              <a:latin typeface="Kruti Dev 010" pitchFamily="2" charset="0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1471613" cy="461963"/>
          </a:xfrm>
          <a:noFill/>
        </p:spPr>
        <p:txBody>
          <a:bodyPr wrap="none">
            <a:spAutoFit/>
          </a:bodyPr>
          <a:lstStyle/>
          <a:p>
            <a:pPr algn="l"/>
            <a:r>
              <a:rPr lang="en-US" sz="2400" b="1" smtClean="0">
                <a:solidFill>
                  <a:schemeClr val="tx1"/>
                </a:solidFill>
                <a:effectLst/>
                <a:latin typeface="Kruti Dev 010" pitchFamily="2" charset="0"/>
                <a:ea typeface="Calibri" pitchFamily="34" charset="0"/>
                <a:cs typeface="Times New Roman" pitchFamily="18" charset="0"/>
              </a:rPr>
              <a:t>           </a:t>
            </a:r>
            <a:endParaRPr lang="en-US" sz="1800" smtClean="0">
              <a:solidFill>
                <a:schemeClr val="tx1"/>
              </a:solidFill>
              <a:effectLst/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en-US" sz="3200" b="1" u="sng" kern="0" dirty="0" smtClean="0">
                <a:solidFill>
                  <a:srgbClr val="FFFF00"/>
                </a:solidFill>
                <a:latin typeface="Arial Black" pitchFamily="34" charset="0"/>
              </a:rPr>
              <a:t>BADGES OF ARMY</a:t>
            </a:r>
            <a:endParaRPr lang="en-US" sz="3200" u="sng" kern="0" dirty="0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Users\DS-Cords\Desktop\n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2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7" name="Rectangle 9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en-US" sz="4800" b="1" u="sng" dirty="0" smtClean="0">
              <a:solidFill>
                <a:srgbClr val="002060"/>
              </a:solidFill>
              <a:effectLst/>
              <a:latin typeface="Kruti Dev 010" pitchFamily="2" charset="0"/>
            </a:endParaRPr>
          </a:p>
        </p:txBody>
      </p:sp>
      <p:graphicFrame>
        <p:nvGraphicFramePr>
          <p:cNvPr id="24793" name="Group 217"/>
          <p:cNvGraphicFramePr>
            <a:graphicFrameLocks noGrp="1"/>
          </p:cNvGraphicFramePr>
          <p:nvPr>
            <p:ph idx="1"/>
          </p:nvPr>
        </p:nvGraphicFramePr>
        <p:xfrm>
          <a:off x="152400" y="762000"/>
          <a:ext cx="8839200" cy="6005535"/>
        </p:xfrm>
        <a:graphic>
          <a:graphicData uri="http://schemas.openxmlformats.org/drawingml/2006/table">
            <a:tbl>
              <a:tblPr/>
              <a:tblGrid>
                <a:gridCol w="2946400"/>
                <a:gridCol w="2946400"/>
                <a:gridCol w="2946400"/>
              </a:tblGrid>
              <a:tr h="476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ARMY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500" b="1" i="0" u="sng" kern="1200" dirty="0" smtClean="0"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NAVY</a:t>
                      </a:r>
                      <a:endParaRPr kumimoji="0" lang="en-US" sz="25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AIR FORCE</a:t>
                      </a:r>
                      <a:endParaRPr kumimoji="0" lang="en-US" sz="3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FIELD MARSHAL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*****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ADMIRAL OF THE FLEET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MARSHAL OF AIR FORCE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GENERAL        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****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ADMIRAL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AIR CHIEF MARSHAL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LT GENERAL      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+mn-ea"/>
                          <a:cs typeface="+mn-cs"/>
                        </a:rPr>
                        <a:t>***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VICE ADMIRAL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AIR MARSHAL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MAJ GENERAL     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+mn-ea"/>
                          <a:cs typeface="+mn-cs"/>
                        </a:rPr>
                        <a:t>**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REAR ADMIRAL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AIR VICE MARSHAL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Kruti Dev 010" pitchFamily="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BRIGADIER             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COMMODORE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ruti Dev 010" pitchFamily="2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AIR COMMODORE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COLONEL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CAPTAIN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GROUP CAPTAIN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LT COLONEL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COMMANDER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WING COMMANDER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MAJOR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LT COMMANDER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SQN LEADER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CAPTAIN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LIEUTENANT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FLIGHT LIEUTENANT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LIEUTENANT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SUB LIEUTENANT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</a:rPr>
                        <a:t>FLYING OFFICER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Rot="1"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100" b="1" u="sng" dirty="0" smtClean="0">
                <a:solidFill>
                  <a:srgbClr val="FFFF00"/>
                </a:solidFill>
                <a:latin typeface="Arial Black" pitchFamily="34" charset="0"/>
              </a:rPr>
              <a:t>RANK STRUCURE: OFFICER</a:t>
            </a:r>
            <a:endParaRPr lang="en-US" sz="31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DS-Cords\Desktop\nc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321</Words>
  <Application>Microsoft Office PowerPoint</Application>
  <PresentationFormat>On-screen Show (4:3)</PresentationFormat>
  <Paragraphs>118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          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CONCLUSION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Badges of Rk Three Services</dc:title>
  <dc:subject>NCC</dc:subject>
  <dc:creator>Ravi Kothari</dc:creator>
  <cp:lastModifiedBy>a</cp:lastModifiedBy>
  <cp:revision>120</cp:revision>
  <dcterms:created xsi:type="dcterms:W3CDTF">2006-08-16T00:00:00Z</dcterms:created>
  <dcterms:modified xsi:type="dcterms:W3CDTF">2013-12-31T05:44:48Z</dcterms:modified>
</cp:coreProperties>
</file>