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8" r:id="rId4"/>
    <p:sldId id="265" r:id="rId5"/>
    <p:sldId id="267" r:id="rId6"/>
    <p:sldId id="261" r:id="rId7"/>
    <p:sldId id="266" r:id="rId8"/>
    <p:sldId id="272" r:id="rId9"/>
    <p:sldId id="260" r:id="rId10"/>
    <p:sldId id="269" r:id="rId11"/>
    <p:sldId id="257" r:id="rId12"/>
    <p:sldId id="271" r:id="rId13"/>
    <p:sldId id="25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41CE-278C-428F-B3D3-BBCACEBD8138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A320-F8D2-42A0-B41E-4308D296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BA320-F8D2-42A0-B41E-4308D2966C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CBE0-6231-45B9-A9FA-D1CA469E8B3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C3DA-93C8-42A9-85FB-CD699DC7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research.github.io/naturalspeech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04421.pdf" TargetMode="External"/><Relationship Id="rId2" Type="http://schemas.openxmlformats.org/officeDocument/2006/relationships/hyperlink" Target="https://arxiv.org/pdf/2106.1556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64" y="2521527"/>
            <a:ext cx="9356436" cy="988436"/>
          </a:xfrm>
        </p:spPr>
        <p:txBody>
          <a:bodyPr/>
          <a:lstStyle/>
          <a:p>
            <a:r>
              <a:rPr lang="ru-RU" dirty="0" smtClean="0"/>
              <a:t>Современный синтез речи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8144"/>
          </a:xfrm>
        </p:spPr>
        <p:txBody>
          <a:bodyPr/>
          <a:lstStyle/>
          <a:p>
            <a:r>
              <a:rPr lang="en-US" dirty="0" smtClean="0"/>
              <a:t>(2023)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NaturalSpeech</a:t>
            </a:r>
            <a:r>
              <a:rPr lang="en-US" dirty="0" smtClean="0"/>
              <a:t> (2022)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3"/>
            <a:ext cx="5442527" cy="35445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which demonstrates no statistically significant difference from human recordings for the first time on this dataset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375837"/>
            <a:ext cx="7562850" cy="2028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28469" y="5553363"/>
            <a:ext cx="477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https://speechresearch.github.io/naturalspeech/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VALL-E (2023)</a:t>
            </a:r>
            <a:endParaRPr lang="en-US" dirty="0"/>
          </a:p>
        </p:txBody>
      </p:sp>
      <p:pic>
        <p:nvPicPr>
          <p:cNvPr id="2050" name="Picture 2" descr="https://valle-demo.github.io/pics/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3" y="3249639"/>
            <a:ext cx="6189806" cy="33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7539" y="1750563"/>
            <a:ext cx="390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phoneme → discrete code → waveform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159" y="2366808"/>
            <a:ext cx="41402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codec language model</a:t>
            </a:r>
            <a:endParaRPr lang="ru-RU" sz="2400" dirty="0" smtClean="0"/>
          </a:p>
          <a:p>
            <a:r>
              <a:rPr lang="en-US" sz="2400" dirty="0" smtClean="0"/>
              <a:t>Pre-training 60k hours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876" y="4358256"/>
            <a:ext cx="5606124" cy="235989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657600" y="5538201"/>
            <a:ext cx="4897120" cy="689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5834746" y="4002360"/>
            <a:ext cx="4569095" cy="722040"/>
          </a:xfrm>
          <a:prstGeom prst="bentConnector3">
            <a:avLst>
              <a:gd name="adj1" fmla="val 4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190" y="231093"/>
            <a:ext cx="4811299" cy="30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VALL-E (2023)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690812"/>
            <a:ext cx="6905625" cy="1476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5388094"/>
            <a:ext cx="29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https://valle-demo.github.io/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VALL-E </a:t>
            </a:r>
            <a:r>
              <a:rPr lang="en-US" dirty="0" smtClean="0"/>
              <a:t>X (2023)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https://vallex-demo.github.io/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09" y="1521259"/>
            <a:ext cx="6777182" cy="32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https://arxiv.org/pdf/2106.15561.pdf</a:t>
            </a:r>
            <a:endParaRPr lang="ru-RU" dirty="0" smtClean="0"/>
          </a:p>
          <a:p>
            <a:r>
              <a:rPr lang="en-US" dirty="0" smtClean="0"/>
              <a:t>https://arxiv.org/pdf/2106.06103.pdf</a:t>
            </a:r>
          </a:p>
          <a:p>
            <a:r>
              <a:rPr lang="en-US" dirty="0" smtClean="0">
                <a:hlinkClick r:id="rId3"/>
              </a:rPr>
              <a:t>https://arxiv.org/pdf/2205.04421.pdf</a:t>
            </a:r>
            <a:endParaRPr lang="en-US" dirty="0" smtClean="0"/>
          </a:p>
          <a:p>
            <a:r>
              <a:rPr lang="en-US" dirty="0" smtClean="0"/>
              <a:t>https://arxiv.org/pdf/2301.02111.pdf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952500"/>
            <a:ext cx="9286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18851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54" y="-64652"/>
            <a:ext cx="5802945" cy="69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3074" name="Picture 2" descr="https://distill.pub/2017/ctc/thumbnai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25" y="1834861"/>
            <a:ext cx="82601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VAE/CVAE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125" y="5336502"/>
            <a:ext cx="937729" cy="515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2" y="1690688"/>
            <a:ext cx="4394456" cy="3472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23" y="116267"/>
            <a:ext cx="4583978" cy="35938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32656" y="1686509"/>
            <a:ext cx="1180064" cy="101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CVAE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8298" y="4943480"/>
            <a:ext cx="1467487" cy="101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CVAE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81" y="3882625"/>
            <a:ext cx="5186720" cy="27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VITS (2021)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2455" y="6317673"/>
            <a:ext cx="3807691" cy="665018"/>
          </a:xfrm>
        </p:spPr>
        <p:txBody>
          <a:bodyPr>
            <a:normAutofit fontScale="2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 with Adversarial Learning for End-to-End Text-to-Speech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https://jaywalnut310.github.io/vits-demo/index.html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32" y="830694"/>
            <a:ext cx="8329468" cy="4118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24364" y="1756147"/>
            <a:ext cx="1136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HiFi</a:t>
            </a:r>
            <a:r>
              <a:rPr lang="en-US" sz="2000" dirty="0" smtClean="0"/>
              <a:t> GAN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61303" y="2049696"/>
            <a:ext cx="876588" cy="106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66693" y="4510490"/>
            <a:ext cx="2350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Transformer Encoder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16945" y="4239491"/>
            <a:ext cx="886691" cy="47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3409" y="3206789"/>
            <a:ext cx="1871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WaveNet</a:t>
            </a:r>
            <a:r>
              <a:rPr lang="en-US" sz="2000" dirty="0" smtClean="0"/>
              <a:t> blocks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3314612" y="3133566"/>
            <a:ext cx="758624" cy="273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4972" y="5483240"/>
            <a:ext cx="233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phoneme → waveform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VITS (2021)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https://jaywalnut310.github.io/vits-demo/index.html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00237"/>
            <a:ext cx="10506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VQ-VAE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avdnoord.github.io/homepage/images/reconstr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917988"/>
            <a:ext cx="71818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NaturalSpeech</a:t>
            </a:r>
            <a:r>
              <a:rPr lang="en-US" dirty="0" smtClean="0"/>
              <a:t> (2022)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9199"/>
            <a:ext cx="5442527" cy="2417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46" y="365125"/>
            <a:ext cx="4879254" cy="305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46" y="3680405"/>
            <a:ext cx="5194099" cy="2955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7757" y="1573491"/>
            <a:ext cx="233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Phoneme → waveform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28" y="3406001"/>
            <a:ext cx="5635481" cy="323000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671782" y="2586182"/>
            <a:ext cx="5033818" cy="2078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28364" y="102034"/>
            <a:ext cx="127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GAN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9367780" y="502144"/>
            <a:ext cx="355340" cy="473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19286" y="2068474"/>
            <a:ext cx="90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VQ-VAE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80471" y="2746876"/>
            <a:ext cx="1871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WaveNet</a:t>
            </a:r>
            <a:r>
              <a:rPr lang="en-US" sz="2000" dirty="0" smtClean="0"/>
              <a:t> blocks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19" idx="0"/>
          </p:cNvCxnSpPr>
          <p:nvPr/>
        </p:nvCxnSpPr>
        <p:spPr>
          <a:xfrm flipH="1" flipV="1">
            <a:off x="11145520" y="2068474"/>
            <a:ext cx="270553" cy="67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133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Современный синтез речи </vt:lpstr>
      <vt:lpstr>PowerPoint Presentation</vt:lpstr>
      <vt:lpstr>PowerPoint Presentation</vt:lpstr>
      <vt:lpstr>Alignment</vt:lpstr>
      <vt:lpstr>VAE/CVAE</vt:lpstr>
      <vt:lpstr>VITS (2021)</vt:lpstr>
      <vt:lpstr>VITS (2021)</vt:lpstr>
      <vt:lpstr>VQ-VAE</vt:lpstr>
      <vt:lpstr>NaturalSpeech (2022)</vt:lpstr>
      <vt:lpstr>NaturalSpeech (2022)</vt:lpstr>
      <vt:lpstr>VALL-E (2023)</vt:lpstr>
      <vt:lpstr>VALL-E (2023)</vt:lpstr>
      <vt:lpstr>VALL-E X (2023)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синтез речи </dc:title>
  <dc:creator>qwertyforce</dc:creator>
  <cp:lastModifiedBy>qwertyforce</cp:lastModifiedBy>
  <cp:revision>27</cp:revision>
  <dcterms:created xsi:type="dcterms:W3CDTF">2023-04-07T09:45:18Z</dcterms:created>
  <dcterms:modified xsi:type="dcterms:W3CDTF">2023-04-08T19:04:55Z</dcterms:modified>
</cp:coreProperties>
</file>