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8" r:id="rId7"/>
    <p:sldId id="269" r:id="rId8"/>
    <p:sldId id="270" r:id="rId9"/>
    <p:sldId id="274" r:id="rId10"/>
    <p:sldId id="273" r:id="rId11"/>
    <p:sldId id="264" r:id="rId12"/>
    <p:sldId id="276" r:id="rId13"/>
    <p:sldId id="265" r:id="rId14"/>
    <p:sldId id="266" r:id="rId15"/>
    <p:sldId id="272" r:id="rId16"/>
    <p:sldId id="271" r:id="rId17"/>
    <p:sldId id="262" r:id="rId18"/>
    <p:sldId id="275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2C3D72-4968-463A-B680-924615980E63}">
          <p14:sldIdLst>
            <p14:sldId id="256"/>
            <p14:sldId id="257"/>
            <p14:sldId id="259"/>
            <p14:sldId id="261"/>
            <p14:sldId id="263"/>
            <p14:sldId id="268"/>
            <p14:sldId id="269"/>
            <p14:sldId id="270"/>
            <p14:sldId id="274"/>
            <p14:sldId id="273"/>
            <p14:sldId id="264"/>
            <p14:sldId id="276"/>
            <p14:sldId id="265"/>
            <p14:sldId id="266"/>
            <p14:sldId id="272"/>
            <p14:sldId id="271"/>
            <p14:sldId id="262"/>
            <p14:sldId id="275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4BE7-482C-412E-9887-CA60D9D1B109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A4D2-BC68-443C-BA76-ECE59744C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47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4BE7-482C-412E-9887-CA60D9D1B109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A4D2-BC68-443C-BA76-ECE59744C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20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4BE7-482C-412E-9887-CA60D9D1B109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A4D2-BC68-443C-BA76-ECE59744C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94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4BE7-482C-412E-9887-CA60D9D1B109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A4D2-BC68-443C-BA76-ECE59744C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79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4BE7-482C-412E-9887-CA60D9D1B109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A4D2-BC68-443C-BA76-ECE59744C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94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4BE7-482C-412E-9887-CA60D9D1B109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A4D2-BC68-443C-BA76-ECE59744C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6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4BE7-482C-412E-9887-CA60D9D1B109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A4D2-BC68-443C-BA76-ECE59744C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13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4BE7-482C-412E-9887-CA60D9D1B109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A4D2-BC68-443C-BA76-ECE59744C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78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4BE7-482C-412E-9887-CA60D9D1B109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A4D2-BC68-443C-BA76-ECE59744C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36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4BE7-482C-412E-9887-CA60D9D1B109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A4D2-BC68-443C-BA76-ECE59744C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63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4BE7-482C-412E-9887-CA60D9D1B109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A4D2-BC68-443C-BA76-ECE59744C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64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94BE7-482C-412E-9887-CA60D9D1B109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8A4D2-BC68-443C-BA76-ECE59744C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90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8608015/continuous-integration-vs-continuous-delivery-vs-continuous-deployment" TargetMode="External"/><Relationship Id="rId2" Type="http://schemas.openxmlformats.org/officeDocument/2006/relationships/hyperlink" Target="https://web.archive.org/web/20140701020639/https:/www.java.net/blog/kohsuke/archive/20070514/Hudson%20J1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36758"/>
            <a:ext cx="9144000" cy="2387600"/>
          </a:xfrm>
        </p:spPr>
        <p:txBody>
          <a:bodyPr/>
          <a:lstStyle/>
          <a:p>
            <a:r>
              <a:rPr lang="en-GB" dirty="0" smtClean="0"/>
              <a:t>Jenkins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543" y="1895455"/>
            <a:ext cx="1243182" cy="171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1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87" y="843715"/>
            <a:ext cx="9307513" cy="533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20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Blue Ocean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853" y="1593392"/>
            <a:ext cx="8404293" cy="504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Blue Ocean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Blue Oce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436" y="1534846"/>
            <a:ext cx="8594436" cy="495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782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2430"/>
            <a:ext cx="10448925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8010" y="1455922"/>
            <a:ext cx="12537830" cy="441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0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8" y="0"/>
            <a:ext cx="4445018" cy="66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5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31" y="1027906"/>
            <a:ext cx="11666538" cy="252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5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https://web.archive.org/web/20140701020639/https://www.java.net//blog/kohsuke/archive/20070514/Hudson%20J1.pdf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https://stackoverflow.com/questions/28608015/continuous-integration-vs-continuous-delivery-vs-continuous-deployment</a:t>
            </a:r>
            <a:endParaRPr lang="en-GB" dirty="0"/>
          </a:p>
          <a:p>
            <a:r>
              <a:rPr lang="en-US" dirty="0" err="1"/>
              <a:t>Subramanya</a:t>
            </a:r>
            <a:r>
              <a:rPr lang="en-US" dirty="0"/>
              <a:t>, R.; </a:t>
            </a:r>
            <a:r>
              <a:rPr lang="en-US" dirty="0" err="1"/>
              <a:t>Sierla</a:t>
            </a:r>
            <a:r>
              <a:rPr lang="en-US" dirty="0"/>
              <a:t>, S.; </a:t>
            </a:r>
            <a:r>
              <a:rPr lang="en-US" dirty="0" err="1"/>
              <a:t>Vyatkin</a:t>
            </a:r>
            <a:r>
              <a:rPr lang="en-US" dirty="0"/>
              <a:t>, V. From DevOps to </a:t>
            </a:r>
            <a:r>
              <a:rPr lang="en-US" dirty="0" err="1"/>
              <a:t>MLOps</a:t>
            </a:r>
            <a:r>
              <a:rPr lang="en-US" dirty="0"/>
              <a:t>: Overview and Application to Electricity Market Forecasting. </a:t>
            </a:r>
            <a:r>
              <a:rPr lang="en-US" i="1" dirty="0"/>
              <a:t>Appl. Sci.</a:t>
            </a:r>
            <a:r>
              <a:rPr lang="en-US" dirty="0"/>
              <a:t> 2022, </a:t>
            </a:r>
            <a:r>
              <a:rPr lang="en-US" i="1" dirty="0"/>
              <a:t>12</a:t>
            </a:r>
            <a:r>
              <a:rPr lang="en-US" dirty="0"/>
              <a:t>, 9851. https://doi.org/10.3390/app12199851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1923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Альтернативы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Gitlab</a:t>
            </a:r>
            <a:r>
              <a:rPr lang="en-GB" dirty="0" smtClean="0"/>
              <a:t>/</a:t>
            </a:r>
            <a:r>
              <a:rPr lang="en-GB" dirty="0" err="1" smtClean="0"/>
              <a:t>github</a:t>
            </a:r>
            <a:r>
              <a:rPr lang="en-GB" dirty="0" smtClean="0"/>
              <a:t>/ CI, </a:t>
            </a:r>
            <a:r>
              <a:rPr lang="en-GB" dirty="0" err="1" smtClean="0"/>
              <a:t>Github</a:t>
            </a:r>
            <a:r>
              <a:rPr lang="en-GB" dirty="0" smtClean="0"/>
              <a:t> Actions</a:t>
            </a:r>
          </a:p>
          <a:p>
            <a:r>
              <a:rPr lang="en-GB" dirty="0" smtClean="0"/>
              <a:t>Apache Airflow</a:t>
            </a:r>
          </a:p>
          <a:p>
            <a:r>
              <a:rPr lang="en-GB" dirty="0" smtClean="0"/>
              <a:t>Circle CI </a:t>
            </a:r>
          </a:p>
        </p:txBody>
      </p:sp>
    </p:spTree>
    <p:extLst>
      <p:ext uri="{BB962C8B-B14F-4D97-AF65-F5344CB8AC3E}">
        <p14:creationId xmlns:p14="http://schemas.microsoft.com/office/powerpoint/2010/main" val="329070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9745" y="3534352"/>
            <a:ext cx="4637809" cy="6127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Спасибо за внимание!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1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Kohsuke</a:t>
            </a:r>
            <a:r>
              <a:rPr lang="en-GB" dirty="0" smtClean="0"/>
              <a:t> Kawaguchi (</a:t>
            </a:r>
            <a:r>
              <a:rPr lang="en-US" dirty="0"/>
              <a:t>staff Engineer at Sun Microsystems</a:t>
            </a:r>
            <a:r>
              <a:rPr lang="en-GB" dirty="0" smtClean="0"/>
              <a:t>) </a:t>
            </a:r>
          </a:p>
          <a:p>
            <a:r>
              <a:rPr lang="en-GB" dirty="0" smtClean="0"/>
              <a:t>Hudson, </a:t>
            </a:r>
            <a:r>
              <a:rPr lang="ru-RU" dirty="0" smtClean="0"/>
              <a:t>первый </a:t>
            </a:r>
            <a:r>
              <a:rPr lang="ru-RU" dirty="0" err="1" smtClean="0"/>
              <a:t>коммит</a:t>
            </a:r>
            <a:r>
              <a:rPr lang="ru-RU" dirty="0" smtClean="0"/>
              <a:t> - </a:t>
            </a:r>
            <a:r>
              <a:rPr lang="en-GB" dirty="0" smtClean="0"/>
              <a:t> 3 </a:t>
            </a:r>
            <a:r>
              <a:rPr lang="ru-RU" dirty="0" smtClean="0"/>
              <a:t>Октября 2003. Лицензия - </a:t>
            </a:r>
            <a:r>
              <a:rPr lang="en-GB" dirty="0" smtClean="0"/>
              <a:t>MIT</a:t>
            </a:r>
          </a:p>
          <a:p>
            <a:r>
              <a:rPr lang="en-US" dirty="0" smtClean="0"/>
              <a:t>“I used to be a guy who breaks the builds, so at one time I thought I should have a program that catches it before my colleagues do.”</a:t>
            </a:r>
            <a:endParaRPr lang="en-GB" dirty="0" smtClean="0"/>
          </a:p>
          <a:p>
            <a:r>
              <a:rPr lang="en-US" dirty="0" smtClean="0"/>
              <a:t>2009 - Oracle </a:t>
            </a:r>
            <a:r>
              <a:rPr lang="ru-RU" dirty="0" smtClean="0"/>
              <a:t>покупает </a:t>
            </a:r>
            <a:r>
              <a:rPr lang="en-GB" dirty="0" smtClean="0"/>
              <a:t>Sun Microsystems </a:t>
            </a:r>
          </a:p>
          <a:p>
            <a:r>
              <a:rPr lang="en-GB" dirty="0" smtClean="0"/>
              <a:t>2010, </a:t>
            </a:r>
            <a:r>
              <a:rPr lang="ru-RU" dirty="0" smtClean="0"/>
              <a:t>декабрь</a:t>
            </a:r>
            <a:r>
              <a:rPr lang="en-GB" dirty="0" smtClean="0"/>
              <a:t> - Oracle </a:t>
            </a:r>
            <a:r>
              <a:rPr lang="ru-RU" dirty="0" smtClean="0"/>
              <a:t>получает права на название и регистрируют торговую марку</a:t>
            </a:r>
            <a:endParaRPr lang="en-GB" dirty="0" smtClean="0"/>
          </a:p>
          <a:p>
            <a:r>
              <a:rPr lang="ru-RU" dirty="0" smtClean="0"/>
              <a:t>2011, январь</a:t>
            </a:r>
            <a:r>
              <a:rPr lang="en-GB" dirty="0" smtClean="0"/>
              <a:t> – </a:t>
            </a:r>
            <a:r>
              <a:rPr lang="ru-RU" dirty="0" smtClean="0"/>
              <a:t>разработчики </a:t>
            </a:r>
            <a:r>
              <a:rPr lang="en-GB" dirty="0" smtClean="0"/>
              <a:t>Hudson </a:t>
            </a:r>
            <a:r>
              <a:rPr lang="ru-RU" dirty="0" smtClean="0"/>
              <a:t>проголосовали за переименование. Новое имя – </a:t>
            </a:r>
            <a:r>
              <a:rPr lang="en-GB" dirty="0" smtClean="0"/>
              <a:t>Jenkins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0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CI/CD/CD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09316"/>
            <a:ext cx="10515600" cy="4270375"/>
          </a:xfrm>
        </p:spPr>
        <p:txBody>
          <a:bodyPr/>
          <a:lstStyle/>
          <a:p>
            <a:r>
              <a:rPr lang="en-GB" dirty="0" smtClean="0"/>
              <a:t>Continuous Integration</a:t>
            </a:r>
            <a:r>
              <a:rPr lang="ru-RU" dirty="0" smtClean="0"/>
              <a:t> – автоматический </a:t>
            </a:r>
            <a:r>
              <a:rPr lang="en-GB" dirty="0" smtClean="0"/>
              <a:t>build </a:t>
            </a:r>
            <a:r>
              <a:rPr lang="ru-RU" dirty="0" smtClean="0"/>
              <a:t>и проведение </a:t>
            </a:r>
            <a:r>
              <a:rPr lang="en-GB" dirty="0" smtClean="0"/>
              <a:t>unit-</a:t>
            </a:r>
            <a:r>
              <a:rPr lang="ru-RU" dirty="0" smtClean="0"/>
              <a:t>тестов для интеграции нового кода в существующую кодовую базу</a:t>
            </a:r>
          </a:p>
          <a:p>
            <a:r>
              <a:rPr lang="en-GB" dirty="0" smtClean="0"/>
              <a:t>Continuous Deployment </a:t>
            </a:r>
            <a:r>
              <a:rPr lang="ru-RU" dirty="0" smtClean="0"/>
              <a:t>– </a:t>
            </a:r>
            <a:r>
              <a:rPr lang="en-GB" dirty="0" smtClean="0"/>
              <a:t>CI </a:t>
            </a:r>
            <a:r>
              <a:rPr lang="ru-RU" dirty="0" smtClean="0"/>
              <a:t>и</a:t>
            </a:r>
            <a:r>
              <a:rPr lang="en-GB" dirty="0" smtClean="0"/>
              <a:t> </a:t>
            </a:r>
            <a:r>
              <a:rPr lang="ru-RU" dirty="0" smtClean="0"/>
              <a:t>развертывание в тестовой среде и проведение интеграционных тестов</a:t>
            </a:r>
          </a:p>
          <a:p>
            <a:r>
              <a:rPr lang="en-GB" dirty="0" smtClean="0"/>
              <a:t>Continuous Delivery</a:t>
            </a:r>
            <a:r>
              <a:rPr lang="ru-RU" dirty="0" smtClean="0"/>
              <a:t> – </a:t>
            </a:r>
            <a:r>
              <a:rPr lang="en-GB" dirty="0" smtClean="0"/>
              <a:t>Continuous Deployment  </a:t>
            </a:r>
            <a:r>
              <a:rPr lang="ru-RU" dirty="0" smtClean="0"/>
              <a:t>и автоматическое развертывание в </a:t>
            </a:r>
            <a:r>
              <a:rPr lang="en-GB" dirty="0" smtClean="0"/>
              <a:t>production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924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CI/CD/CD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2105819"/>
            <a:ext cx="76295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6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Pipeline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17026" cy="4351338"/>
          </a:xfrm>
        </p:spPr>
        <p:txBody>
          <a:bodyPr/>
          <a:lstStyle/>
          <a:p>
            <a:r>
              <a:rPr lang="en-US" dirty="0" smtClean="0"/>
              <a:t>“Jenkins </a:t>
            </a:r>
            <a:r>
              <a:rPr lang="en-US" dirty="0"/>
              <a:t>is, fundamentally, an automation engine which supports a number of automation </a:t>
            </a:r>
            <a:r>
              <a:rPr lang="en-US" dirty="0" smtClean="0"/>
              <a:t>patterns”</a:t>
            </a:r>
          </a:p>
          <a:p>
            <a:r>
              <a:rPr lang="en-US" dirty="0" smtClean="0"/>
              <a:t>Pipeline</a:t>
            </a:r>
            <a:r>
              <a:rPr lang="ru-RU" dirty="0" smtClean="0"/>
              <a:t> пишется с помощью кода или в </a:t>
            </a:r>
            <a:r>
              <a:rPr lang="en-GB" dirty="0" smtClean="0"/>
              <a:t>GUI</a:t>
            </a:r>
            <a:endParaRPr lang="ru-RU" dirty="0" smtClean="0"/>
          </a:p>
          <a:p>
            <a:r>
              <a:rPr lang="ru-RU" dirty="0" smtClean="0"/>
              <a:t>В коде</a:t>
            </a:r>
            <a:r>
              <a:rPr lang="en-GB" dirty="0" smtClean="0"/>
              <a:t> </a:t>
            </a:r>
            <a:r>
              <a:rPr lang="ru-RU" dirty="0" smtClean="0"/>
              <a:t>описываются этапы и шаги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028" y="1027906"/>
            <a:ext cx="38385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0529" y="1052512"/>
            <a:ext cx="125920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 and Distributed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973" y="1825625"/>
            <a:ext cx="72673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8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Jenkins + Kubernetes + Cloud =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087" y="3084527"/>
            <a:ext cx="2929141" cy="13975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857" y="2808175"/>
            <a:ext cx="1586217" cy="195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1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657225"/>
            <a:ext cx="69723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89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8302</TotalTime>
  <Words>221</Words>
  <Application>Microsoft Office PowerPoint</Application>
  <PresentationFormat>Widescreen</PresentationFormat>
  <Paragraphs>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Jenkins</vt:lpstr>
      <vt:lpstr>История</vt:lpstr>
      <vt:lpstr>CI/CD/CD</vt:lpstr>
      <vt:lpstr>CI/CD/CD</vt:lpstr>
      <vt:lpstr>Pipeline</vt:lpstr>
      <vt:lpstr>PowerPoint Presentation</vt:lpstr>
      <vt:lpstr>Parallel and Distributed</vt:lpstr>
      <vt:lpstr>Jenkins + Kubernetes + Cloud = </vt:lpstr>
      <vt:lpstr>PowerPoint Presentation</vt:lpstr>
      <vt:lpstr>PowerPoint Presentation</vt:lpstr>
      <vt:lpstr>Blue Ocean</vt:lpstr>
      <vt:lpstr>Blue Ocean</vt:lpstr>
      <vt:lpstr>PowerPoint Presentation</vt:lpstr>
      <vt:lpstr>PowerPoint Presentation</vt:lpstr>
      <vt:lpstr>PowerPoint Presentation</vt:lpstr>
      <vt:lpstr>PowerPoint Presentation</vt:lpstr>
      <vt:lpstr>Источники</vt:lpstr>
      <vt:lpstr>Альтернативы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qwertyforce</dc:creator>
  <cp:lastModifiedBy>qwertyforce</cp:lastModifiedBy>
  <cp:revision>31</cp:revision>
  <dcterms:created xsi:type="dcterms:W3CDTF">2022-12-11T11:06:58Z</dcterms:created>
  <dcterms:modified xsi:type="dcterms:W3CDTF">2022-12-28T11:58:51Z</dcterms:modified>
</cp:coreProperties>
</file>