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69" r:id="rId3"/>
    <p:sldId id="263" r:id="rId4"/>
    <p:sldId id="268" r:id="rId5"/>
    <p:sldId id="277" r:id="rId6"/>
    <p:sldId id="274" r:id="rId7"/>
    <p:sldId id="278" r:id="rId8"/>
    <p:sldId id="279" r:id="rId9"/>
    <p:sldId id="276" r:id="rId10"/>
  </p:sldIdLst>
  <p:sldSz cx="12192000" cy="6858000"/>
  <p:notesSz cx="6858000" cy="9144000"/>
  <p:embeddedFontLst>
    <p:embeddedFont>
      <p:font typeface="方正兰亭准黑_GBK" panose="02000000000000000000" pitchFamily="2" charset="-122"/>
      <p:regular r:id="rId12"/>
    </p:embeddedFont>
    <p:embeddedFont>
      <p:font typeface="等线 Light" panose="02010600030101010101" pitchFamily="2" charset="-122"/>
      <p:regular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ＭＳ Ｐゴシック" panose="020B0600070205080204" pitchFamily="34" charset="-128"/>
      <p:regular r:id="rId16"/>
    </p:embeddedFont>
    <p:embeddedFont>
      <p:font typeface="等线" panose="02010600030101010101" pitchFamily="2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9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323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组员：侯耀如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由于人脸识别技术的成熟，我们计划做一个可以将人脸识别技术用于课堂的应用。可以识别多张人脸面部，判断面部表情并判断识别到的同学是不是想要睡觉。</a:t>
            </a: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输入图像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分类判断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人脸检测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88076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面部特征识别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575943">
            <a:off x="5141605" y="1850968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26468" y="1925580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710830">
            <a:off x="6898807" y="2688896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68437" y="2701871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955273">
            <a:off x="6489437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537379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77424">
            <a:off x="5766723" y="4628518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749387" y="4586973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158480">
            <a:off x="4248036" y="3902563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20309320">
            <a:off x="4350811" y="3875934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729922">
            <a:off x="3956629" y="2626124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4017972" y="2804153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11371" y="213114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4567" y="29194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19207" y="4203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011" y="49014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9791" y="435257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1150" y="31063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78595" y="179704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48A2A0"/>
                </a:solidFill>
              </a:rPr>
              <a:t>收集建立自己的数据集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757475" y="2935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运用模型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71288" y="43412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选择不同的算法进行比较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249976" y="271935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HAAR</a:t>
            </a:r>
            <a:r>
              <a:rPr lang="zh-CN" altLang="en-US" dirty="0"/>
              <a:t>识别人脸</a:t>
            </a:r>
            <a:endParaRPr lang="en-US" altLang="zh-CN" dirty="0"/>
          </a:p>
          <a:p>
            <a:r>
              <a:rPr lang="zh-CN" altLang="en-US" dirty="0"/>
              <a:t>并裁剪转化成灰度图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45059" y="432025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VGG-16</a:t>
            </a:r>
            <a:r>
              <a:rPr lang="zh-CN" altLang="en-US" dirty="0"/>
              <a:t>预训练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23147" y="58101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培训和测试数据</a:t>
            </a: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主要思路</a:t>
            </a:r>
          </a:p>
        </p:txBody>
      </p:sp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6843" y="3595048"/>
            <a:ext cx="18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一些可能可以用到的方法思路</a:t>
            </a: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6875" y="4448527"/>
            <a:ext cx="29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可以采集身边或者课堂上同学的不同表情的图片构成数据集。可以先做针对特定人脸的识别。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46021" y="4540761"/>
            <a:ext cx="312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首先了解了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KNN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，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SVM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等等算法，都可以尝试一下，根据需求选择合适的最佳算法。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5344"/>
            <a:ext cx="301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可以简单判断快乐或者不高兴的表情，在此基础上更进一步判断这个表情是不是说明困了。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6876" y="2443305"/>
            <a:ext cx="295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首先是要学习机器学习的相关知识</a:t>
            </a: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初步设想</a:t>
            </a: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0537" y="2069306"/>
            <a:ext cx="481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在一张至少出现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个不同人脸以上的图片中可以检测到每一张人脸。然后做到摄像头实时监测。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4450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对于检测出的人脸可以判断面部表情特征。</a:t>
            </a: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在判断表情的基础上判断是不是困了。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4565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除了是否困之外可以加入新的判断类别，并提高性能，降低延迟等等。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预期目标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609754" y="2096495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69068" y="200393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5563" y="3127606"/>
            <a:ext cx="2812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、人脸和表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情的识别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26845" y="3137108"/>
            <a:ext cx="290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、怎么识别出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对象是否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想要睡觉</a:t>
            </a: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关键技术与难点</a:t>
            </a:r>
          </a:p>
        </p:txBody>
      </p:sp>
      <p:sp>
        <p:nvSpPr>
          <p:cNvPr id="27" name="椭圆 26"/>
          <p:cNvSpPr/>
          <p:nvPr/>
        </p:nvSpPr>
        <p:spPr>
          <a:xfrm>
            <a:off x="8150440" y="2096495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63745" y="3127606"/>
            <a:ext cx="313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、创建自己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的数据集</a:t>
            </a:r>
          </a:p>
        </p:txBody>
      </p:sp>
    </p:spTree>
    <p:extLst>
      <p:ext uri="{BB962C8B-B14F-4D97-AF65-F5344CB8AC3E}">
        <p14:creationId xmlns:p14="http://schemas.microsoft.com/office/powerpoint/2010/main" val="223495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95965" y="1696724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课题选题，调研</a:t>
            </a:r>
          </a:p>
        </p:txBody>
      </p:sp>
      <p:sp>
        <p:nvSpPr>
          <p:cNvPr id="18" name="矩形 17"/>
          <p:cNvSpPr/>
          <p:nvPr/>
        </p:nvSpPr>
        <p:spPr>
          <a:xfrm>
            <a:off x="4595965" y="2275000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60005" y="1695960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5965" y="5203541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验收，答辩</a:t>
            </a: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课题内容与进度安排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60009" y="2284332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60008" y="286910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60005" y="520820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9063" y="3453882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0005" y="4629353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60007" y="403865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95964" y="3450704"/>
            <a:ext cx="4502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建立自己的数据集并进行相对应的学习</a:t>
            </a:r>
          </a:p>
        </p:txBody>
      </p:sp>
      <p:sp>
        <p:nvSpPr>
          <p:cNvPr id="36" name="矩形 35"/>
          <p:cNvSpPr/>
          <p:nvPr/>
        </p:nvSpPr>
        <p:spPr>
          <a:xfrm>
            <a:off x="4595965" y="4045105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完成全部代码</a:t>
            </a:r>
          </a:p>
        </p:txBody>
      </p:sp>
      <p:sp>
        <p:nvSpPr>
          <p:cNvPr id="38" name="矩形 37"/>
          <p:cNvSpPr/>
          <p:nvPr/>
        </p:nvSpPr>
        <p:spPr>
          <a:xfrm>
            <a:off x="4595965" y="4624323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调试，撰写答辩报告</a:t>
            </a:r>
          </a:p>
        </p:txBody>
      </p:sp>
      <p:sp>
        <p:nvSpPr>
          <p:cNvPr id="39" name="矩形 38"/>
          <p:cNvSpPr/>
          <p:nvPr/>
        </p:nvSpPr>
        <p:spPr>
          <a:xfrm>
            <a:off x="4595964" y="2869107"/>
            <a:ext cx="2966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学习人脸识别和机器学习</a:t>
            </a:r>
          </a:p>
        </p:txBody>
      </p:sp>
    </p:spTree>
    <p:extLst>
      <p:ext uri="{BB962C8B-B14F-4D97-AF65-F5344CB8AC3E}">
        <p14:creationId xmlns:p14="http://schemas.microsoft.com/office/powerpoint/2010/main" val="13023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369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方正兰亭准黑_GBK</vt:lpstr>
      <vt:lpstr>Gotham Rounded Medium</vt:lpstr>
      <vt:lpstr>Futura Bk BT</vt:lpstr>
      <vt:lpstr>等线 Light</vt:lpstr>
      <vt:lpstr>Arial</vt:lpstr>
      <vt:lpstr>微软雅黑</vt:lpstr>
      <vt:lpstr>ＭＳ Ｐゴシック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施 泽楠</cp:lastModifiedBy>
  <cp:revision>40</cp:revision>
  <dcterms:created xsi:type="dcterms:W3CDTF">2016-01-19T08:46:18Z</dcterms:created>
  <dcterms:modified xsi:type="dcterms:W3CDTF">2019-10-09T16:01:53Z</dcterms:modified>
</cp:coreProperties>
</file>