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75" r:id="rId3"/>
    <p:sldId id="269" r:id="rId4"/>
    <p:sldId id="263" r:id="rId5"/>
    <p:sldId id="277" r:id="rId6"/>
    <p:sldId id="278" r:id="rId7"/>
    <p:sldId id="279" r:id="rId8"/>
    <p:sldId id="276" r:id="rId9"/>
  </p:sldIdLst>
  <p:sldSz cx="12192000" cy="6858000"/>
  <p:notesSz cx="6858000" cy="9144000"/>
  <p:embeddedFontLst>
    <p:embeddedFont>
      <p:font typeface="ＭＳ Ｐゴシック" panose="020B0600070205080204" pitchFamily="34" charset="-128"/>
      <p:regular r:id="rId11"/>
    </p:embeddedFont>
    <p:embeddedFont>
      <p:font typeface="等线 Light" panose="02010600030101010101" pitchFamily="2" charset="-122"/>
      <p:regular r:id="rId12"/>
    </p:embeddedFont>
    <p:embeddedFont>
      <p:font typeface="方正兰亭准黑_GBK" panose="02000000000000000000" pitchFamily="2" charset="-122"/>
      <p:regular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9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--</a:t>
            </a:r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人机部分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2905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组员：侯耀儒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4845" y="4448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思路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49689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初步设想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14354" y="4487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预期目标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在判断学生状态的基础上，对犯困的学生加以提醒，并告知老师。同时支持老师重点标记容易犯困的同学，对其进行更高频率的检测。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识别学生状态</a:t>
            </a: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标记多次犯困学生</a:t>
            </a:r>
          </a:p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高频检测</a:t>
            </a: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告知老师</a:t>
            </a: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提醒学生</a:t>
            </a: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提醒学生，考虑在学生位置添加震动马达（通过蓝牙控制）震动提醒，或者声音播报（可能会影响上课进程）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老师也可设置重点关注学生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对于多次检测到犯困的学生，对其进行标记，更高频地检测其状态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告知老师，考虑通过设备上的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oled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显示屏实现</a:t>
            </a: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609754" y="2096495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69068" y="200393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5563" y="3127606"/>
            <a:ext cx="2812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、人脸和表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情的识别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26845" y="3137108"/>
            <a:ext cx="290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、怎么识别出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对象是否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想要睡觉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关键技术与难点</a:t>
            </a:r>
          </a:p>
        </p:txBody>
      </p:sp>
      <p:sp>
        <p:nvSpPr>
          <p:cNvPr id="27" name="椭圆 26"/>
          <p:cNvSpPr/>
          <p:nvPr/>
        </p:nvSpPr>
        <p:spPr>
          <a:xfrm>
            <a:off x="8150440" y="2096495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63745" y="3127606"/>
            <a:ext cx="313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、创建自己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的数据集</a:t>
            </a:r>
          </a:p>
        </p:txBody>
      </p:sp>
    </p:spTree>
    <p:extLst>
      <p:ext uri="{BB962C8B-B14F-4D97-AF65-F5344CB8AC3E}">
        <p14:creationId xmlns:p14="http://schemas.microsoft.com/office/powerpoint/2010/main" val="223495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95965" y="1696724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课题选题，调研</a:t>
            </a:r>
          </a:p>
        </p:txBody>
      </p:sp>
      <p:sp>
        <p:nvSpPr>
          <p:cNvPr id="18" name="矩形 17"/>
          <p:cNvSpPr/>
          <p:nvPr/>
        </p:nvSpPr>
        <p:spPr>
          <a:xfrm>
            <a:off x="4595965" y="2275000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60005" y="1695960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5965" y="5203541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验收，答辩</a:t>
            </a: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课题内容与进度安排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060009" y="228433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60008" y="28691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60005" y="520820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9063" y="3453882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0005" y="4629353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60007" y="4038657"/>
            <a:ext cx="76495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周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95964" y="3450704"/>
            <a:ext cx="4502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建立自己的数据集并进行相对应的学习</a:t>
            </a:r>
          </a:p>
        </p:txBody>
      </p:sp>
      <p:sp>
        <p:nvSpPr>
          <p:cNvPr id="36" name="矩形 35"/>
          <p:cNvSpPr/>
          <p:nvPr/>
        </p:nvSpPr>
        <p:spPr>
          <a:xfrm>
            <a:off x="4595965" y="4045105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完成全部代码</a:t>
            </a:r>
          </a:p>
        </p:txBody>
      </p:sp>
      <p:sp>
        <p:nvSpPr>
          <p:cNvPr id="38" name="矩形 37"/>
          <p:cNvSpPr/>
          <p:nvPr/>
        </p:nvSpPr>
        <p:spPr>
          <a:xfrm>
            <a:off x="4595965" y="4624323"/>
            <a:ext cx="259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调试，撰写答辩报告</a:t>
            </a:r>
          </a:p>
        </p:txBody>
      </p:sp>
      <p:sp>
        <p:nvSpPr>
          <p:cNvPr id="39" name="矩形 38"/>
          <p:cNvSpPr/>
          <p:nvPr/>
        </p:nvSpPr>
        <p:spPr>
          <a:xfrm>
            <a:off x="4595964" y="2869107"/>
            <a:ext cx="296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学习人脸识别和机器学习</a:t>
            </a:r>
          </a:p>
        </p:txBody>
      </p:sp>
    </p:spTree>
    <p:extLst>
      <p:ext uri="{BB962C8B-B14F-4D97-AF65-F5344CB8AC3E}">
        <p14:creationId xmlns:p14="http://schemas.microsoft.com/office/powerpoint/2010/main" val="130239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ＭＳ Ｐゴシック</vt:lpstr>
      <vt:lpstr>等线 Light</vt:lpstr>
      <vt:lpstr>方正兰亭准黑_GBK</vt:lpstr>
      <vt:lpstr>Arial</vt:lpstr>
      <vt:lpstr>微软雅黑</vt:lpstr>
      <vt:lpstr>Futura Bk BT</vt:lpstr>
      <vt:lpstr>Gotham Rounded Medium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施 泽楠</cp:lastModifiedBy>
  <cp:revision>41</cp:revision>
  <dcterms:created xsi:type="dcterms:W3CDTF">2016-01-19T08:46:00Z</dcterms:created>
  <dcterms:modified xsi:type="dcterms:W3CDTF">2019-09-27T02:45:11Z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