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76" r:id="rId3"/>
    <p:sldId id="281" r:id="rId4"/>
    <p:sldId id="278" r:id="rId5"/>
    <p:sldId id="279" r:id="rId6"/>
    <p:sldId id="28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11/18/2023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11/18/2023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Entertainment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Karin Galicia Hernandez</a:t>
            </a:r>
          </a:p>
          <a:p>
            <a:r>
              <a:rPr lang="en-US" dirty="0"/>
              <a:t>CSC 460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movies, books, or games you already own.</a:t>
            </a:r>
          </a:p>
          <a:p>
            <a:r>
              <a:rPr lang="en-US" dirty="0"/>
              <a:t>Avoid buying additional copies of movies, books, or games already in your collection.</a:t>
            </a:r>
          </a:p>
          <a:p>
            <a:r>
              <a:rPr lang="en-US" dirty="0"/>
              <a:t>Show additional information for every item in your library.</a:t>
            </a:r>
          </a:p>
          <a:p>
            <a:pPr lvl="1"/>
            <a:r>
              <a:rPr lang="en-US" dirty="0"/>
              <a:t>Ratings</a:t>
            </a:r>
          </a:p>
          <a:p>
            <a:pPr lvl="1"/>
            <a:r>
              <a:rPr lang="en-US" dirty="0"/>
              <a:t>Format (digital or physical)</a:t>
            </a:r>
          </a:p>
          <a:p>
            <a:pPr lvl="1"/>
            <a:r>
              <a:rPr lang="en-US" dirty="0"/>
              <a:t>Digital supplier (Apple TV, VUDU, Amazon Prime Video)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C4A24-D61D-FDBC-0F04-1C12AB17CF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Formats:</a:t>
            </a:r>
          </a:p>
          <a:p>
            <a:pPr lvl="1"/>
            <a:r>
              <a:rPr lang="en-US" dirty="0"/>
              <a:t>Paperback</a:t>
            </a:r>
          </a:p>
          <a:p>
            <a:pPr lvl="1"/>
            <a:r>
              <a:rPr lang="en-US" dirty="0"/>
              <a:t>Hardcover</a:t>
            </a:r>
          </a:p>
          <a:p>
            <a:pPr lvl="1"/>
            <a:r>
              <a:rPr lang="en-US" dirty="0"/>
              <a:t>eBook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Digital Supplier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EEF68F-D991-6810-8B34-E8EBAE311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473200"/>
            <a:ext cx="6190921" cy="348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C186C-2910-313D-6E94-FAA6B30B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6995" y="1701800"/>
            <a:ext cx="4397667" cy="4470400"/>
          </a:xfrm>
        </p:spPr>
        <p:txBody>
          <a:bodyPr/>
          <a:lstStyle/>
          <a:p>
            <a:r>
              <a:rPr lang="en-US" dirty="0"/>
              <a:t>Formats:</a:t>
            </a:r>
          </a:p>
          <a:p>
            <a:pPr lvl="1"/>
            <a:r>
              <a:rPr lang="en-US" dirty="0"/>
              <a:t>VHS</a:t>
            </a:r>
          </a:p>
          <a:p>
            <a:pPr lvl="1"/>
            <a:r>
              <a:rPr lang="en-US" dirty="0"/>
              <a:t>DVD</a:t>
            </a:r>
          </a:p>
          <a:p>
            <a:pPr lvl="1"/>
            <a:r>
              <a:rPr lang="en-US" dirty="0"/>
              <a:t>Blu-ray</a:t>
            </a:r>
          </a:p>
          <a:p>
            <a:pPr lvl="1"/>
            <a:r>
              <a:rPr lang="en-US" dirty="0"/>
              <a:t>4k Blu-ray</a:t>
            </a:r>
          </a:p>
          <a:p>
            <a:pPr lvl="1"/>
            <a:r>
              <a:rPr lang="en-US" dirty="0"/>
              <a:t>Digital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Digital Supplier</a:t>
            </a:r>
          </a:p>
          <a:p>
            <a:endParaRPr lang="en-US" dirty="0"/>
          </a:p>
        </p:txBody>
      </p:sp>
      <p:pic>
        <p:nvPicPr>
          <p:cNvPr id="2052" name="Picture 4" descr="Vhs Tape And Dvd Stock Illustration - Download Image Now - DVD,  Videocassette, Old - iStock">
            <a:extLst>
              <a:ext uri="{FF2B5EF4-FFF2-40B4-BE49-F238E27FC236}">
                <a16:creationId xmlns:a16="http://schemas.microsoft.com/office/drawing/2014/main" id="{BC8290F3-D694-41FB-81BA-8833F92118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8397" l="2288" r="98693">
                        <a14:foregroundMark x1="6699" y1="40080" x2="7516" y2="28257"/>
                        <a14:foregroundMark x1="33007" y1="31864" x2="52614" y2="22044"/>
                        <a14:foregroundMark x1="52614" y1="22044" x2="53758" y2="20842"/>
                        <a14:foregroundMark x1="44281" y1="12425" x2="56046" y2="3206"/>
                        <a14:foregroundMark x1="56046" y1="3206" x2="64706" y2="10220"/>
                        <a14:foregroundMark x1="4739" y1="41082" x2="2288" y2="30862"/>
                        <a14:foregroundMark x1="30882" y1="86172" x2="45261" y2="90381"/>
                        <a14:foregroundMark x1="45261" y1="90381" x2="60784" y2="78758"/>
                        <a14:foregroundMark x1="60784" y1="78758" x2="61765" y2="73547"/>
                        <a14:foregroundMark x1="38725" y1="94389" x2="55229" y2="93387"/>
                        <a14:foregroundMark x1="55229" y1="93387" x2="62908" y2="80561"/>
                        <a14:foregroundMark x1="62908" y1="80561" x2="63235" y2="78156"/>
                        <a14:foregroundMark x1="57680" y1="72745" x2="47059" y2="93186"/>
                        <a14:foregroundMark x1="47059" y1="93186" x2="41340" y2="98597"/>
                        <a14:foregroundMark x1="83333" y1="82766" x2="95261" y2="76353"/>
                        <a14:foregroundMark x1="95261" y1="76353" x2="94935" y2="70741"/>
                        <a14:foregroundMark x1="92810" y1="70140" x2="98693" y2="72144"/>
                        <a14:foregroundMark x1="73529" y1="16032" x2="72712" y2="14028"/>
                        <a14:foregroundMark x1="72712" y1="13427" x2="72712" y2="13427"/>
                        <a14:foregroundMark x1="72876" y1="12625" x2="72876" y2="12625"/>
                        <a14:foregroundMark x1="54085" y1="78758" x2="44608" y2="76553"/>
                        <a14:foregroundMark x1="52614" y1="55912" x2="50980" y2="58918"/>
                        <a14:foregroundMark x1="56699" y1="63727" x2="51634" y2="533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6"/>
          <a:stretch/>
        </p:blipFill>
        <p:spPr bwMode="auto">
          <a:xfrm>
            <a:off x="1217612" y="1905000"/>
            <a:ext cx="4397666" cy="3603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0C1C40-E2F1-00FD-C926-00282EAC2F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Formats:</a:t>
            </a:r>
          </a:p>
          <a:p>
            <a:pPr lvl="1"/>
            <a:r>
              <a:rPr lang="en-US" dirty="0"/>
              <a:t>Disc</a:t>
            </a:r>
          </a:p>
          <a:p>
            <a:pPr lvl="1"/>
            <a:r>
              <a:rPr lang="en-US" dirty="0"/>
              <a:t>Cartridge</a:t>
            </a:r>
          </a:p>
          <a:p>
            <a:pPr lvl="1"/>
            <a:r>
              <a:rPr lang="en-US" dirty="0"/>
              <a:t>Digital</a:t>
            </a:r>
          </a:p>
          <a:p>
            <a:r>
              <a:rPr lang="en-US" dirty="0"/>
              <a:t>Platforms (Play Station, XBOX, Nintendo, Add your own)</a:t>
            </a:r>
          </a:p>
          <a:p>
            <a:r>
              <a:rPr lang="en-US" dirty="0"/>
              <a:t>Digital Supplier</a:t>
            </a:r>
          </a:p>
        </p:txBody>
      </p:sp>
      <p:pic>
        <p:nvPicPr>
          <p:cNvPr id="3074" name="Picture 2" descr="4 best game consoles of 2023: PC, Playstation, Xbox and more">
            <a:extLst>
              <a:ext uri="{FF2B5EF4-FFF2-40B4-BE49-F238E27FC236}">
                <a16:creationId xmlns:a16="http://schemas.microsoft.com/office/drawing/2014/main" id="{75213901-6B87-F983-586D-4B60EA6170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828800"/>
            <a:ext cx="5778311" cy="3033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D1C4-C9B6-D06E-3C56-BA8C3B59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50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45</TotalTime>
  <Words>110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Books 16x9</vt:lpstr>
      <vt:lpstr>Entertainment Library</vt:lpstr>
      <vt:lpstr>Objective</vt:lpstr>
      <vt:lpstr>Books</vt:lpstr>
      <vt:lpstr>Movies</vt:lpstr>
      <vt:lpstr>Videogames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Library</dc:title>
  <dc:creator>galiciak73</dc:creator>
  <cp:lastModifiedBy>galiciak73</cp:lastModifiedBy>
  <cp:revision>1</cp:revision>
  <dcterms:created xsi:type="dcterms:W3CDTF">2023-11-18T21:54:38Z</dcterms:created>
  <dcterms:modified xsi:type="dcterms:W3CDTF">2023-11-18T22:40:30Z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