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52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12/14/2016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30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2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0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8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4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08271"/>
            <a:ext cx="9143999" cy="943748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/>
              <a:t/>
            </a:r>
            <a:br>
              <a:rPr lang="fr-CA" dirty="0"/>
            </a:br>
            <a:r>
              <a:rPr lang="fr-CA" dirty="0"/>
              <a:t>ECJ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642801"/>
            <a:ext cx="9143999" cy="414569"/>
          </a:xfrm>
        </p:spPr>
        <p:txBody>
          <a:bodyPr/>
          <a:lstStyle/>
          <a:p>
            <a:pPr algn="ctr"/>
            <a:r>
              <a:rPr lang="fr-CA" dirty="0"/>
              <a:t>Projet de fin études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8" y="4076955"/>
            <a:ext cx="5000625" cy="26574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331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catégorie d’artiste(Détail)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41" y="2231599"/>
            <a:ext cx="5501456" cy="3258005"/>
          </a:xfrm>
        </p:spPr>
      </p:pic>
    </p:spTree>
    <p:extLst>
      <p:ext uri="{BB962C8B-B14F-4D97-AF65-F5344CB8AC3E}">
        <p14:creationId xmlns:p14="http://schemas.microsoft.com/office/powerpoint/2010/main" val="42445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artistes(Sommaire)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1" y="2100424"/>
            <a:ext cx="7293349" cy="2282106"/>
          </a:xfrm>
        </p:spPr>
      </p:pic>
    </p:spTree>
    <p:extLst>
      <p:ext uri="{BB962C8B-B14F-4D97-AF65-F5344CB8AC3E}">
        <p14:creationId xmlns:p14="http://schemas.microsoft.com/office/powerpoint/2010/main" val="32637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artistes(Détail)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5" y="2228850"/>
            <a:ext cx="4880919" cy="3990718"/>
          </a:xfrm>
        </p:spPr>
      </p:pic>
    </p:spTree>
    <p:extLst>
      <p:ext uri="{BB962C8B-B14F-4D97-AF65-F5344CB8AC3E}">
        <p14:creationId xmlns:p14="http://schemas.microsoft.com/office/powerpoint/2010/main" val="16371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engagements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55" y="2228850"/>
            <a:ext cx="5333828" cy="3263504"/>
          </a:xfrm>
        </p:spPr>
      </p:pic>
    </p:spTree>
    <p:extLst>
      <p:ext uri="{BB962C8B-B14F-4D97-AF65-F5344CB8AC3E}">
        <p14:creationId xmlns:p14="http://schemas.microsoft.com/office/powerpoint/2010/main" val="25161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exigences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4" y="2324481"/>
            <a:ext cx="5737232" cy="3072242"/>
          </a:xfrm>
        </p:spPr>
      </p:pic>
    </p:spTree>
    <p:extLst>
      <p:ext uri="{BB962C8B-B14F-4D97-AF65-F5344CB8AC3E}">
        <p14:creationId xmlns:p14="http://schemas.microsoft.com/office/powerpoint/2010/main" val="13648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contrats(Sommaire)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6" y="2509014"/>
            <a:ext cx="7089464" cy="2586425"/>
          </a:xfrm>
        </p:spPr>
      </p:pic>
    </p:spTree>
    <p:extLst>
      <p:ext uri="{BB962C8B-B14F-4D97-AF65-F5344CB8AC3E}">
        <p14:creationId xmlns:p14="http://schemas.microsoft.com/office/powerpoint/2010/main" val="13897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contrats(Détail)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289464"/>
            <a:ext cx="7120360" cy="2908612"/>
          </a:xfrm>
        </p:spPr>
      </p:pic>
    </p:spTree>
    <p:extLst>
      <p:ext uri="{BB962C8B-B14F-4D97-AF65-F5344CB8AC3E}">
        <p14:creationId xmlns:p14="http://schemas.microsoft.com/office/powerpoint/2010/main" val="18912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1029730"/>
            <a:ext cx="7269480" cy="661592"/>
          </a:xfrm>
        </p:spPr>
        <p:txBody>
          <a:bodyPr>
            <a:noAutofit/>
          </a:bodyPr>
          <a:lstStyle/>
          <a:p>
            <a:r>
              <a:rPr lang="fr-CA" sz="3000" dirty="0" smtClean="0"/>
              <a:t/>
            </a:r>
            <a:br>
              <a:rPr lang="fr-CA" sz="3000" dirty="0" smtClean="0"/>
            </a:br>
            <a:r>
              <a:rPr lang="fr-CA" sz="3000" dirty="0"/>
              <a:t/>
            </a:r>
            <a:br>
              <a:rPr lang="fr-CA" sz="3000" dirty="0"/>
            </a:br>
            <a:r>
              <a:rPr lang="fr-CA" sz="3000" dirty="0" smtClean="0"/>
              <a:t/>
            </a:r>
            <a:br>
              <a:rPr lang="fr-CA" sz="3000" dirty="0" smtClean="0"/>
            </a:br>
            <a:r>
              <a:rPr lang="fr-CA" sz="3000" dirty="0" smtClean="0"/>
              <a:t>Démonstration </a:t>
            </a:r>
            <a:r>
              <a:rPr lang="fr-CA" sz="3000" dirty="0"/>
              <a:t>de l’application </a:t>
            </a:r>
            <a:r>
              <a:rPr lang="fr-CA" sz="3000" dirty="0" smtClean="0"/>
              <a:t>Web</a:t>
            </a:r>
            <a:endParaRPr lang="fr-CA" sz="3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8" y="2493367"/>
            <a:ext cx="6638104" cy="283291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60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Création d’un évènement au complet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4" y="2735461"/>
            <a:ext cx="6079331" cy="2250281"/>
          </a:xfrm>
        </p:spPr>
      </p:pic>
    </p:spTree>
    <p:extLst>
      <p:ext uri="{BB962C8B-B14F-4D97-AF65-F5344CB8AC3E}">
        <p14:creationId xmlns:p14="http://schemas.microsoft.com/office/powerpoint/2010/main" val="40316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Résumé de l’application </a:t>
            </a:r>
          </a:p>
          <a:p>
            <a:r>
              <a:rPr lang="fr-CA" dirty="0" smtClean="0"/>
              <a:t>Fonctionnement de de l’équipe</a:t>
            </a:r>
          </a:p>
          <a:p>
            <a:r>
              <a:rPr lang="fr-CA" dirty="0" smtClean="0"/>
              <a:t>Recommandations et suggestions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57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 smtClean="0"/>
              <a:t>Contenu de la présentation</a:t>
            </a:r>
            <a:endParaRPr lang="fr-CA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</a:p>
          <a:p>
            <a:r>
              <a:rPr lang="fr-CA" dirty="0" smtClean="0"/>
              <a:t>Présentation de la console d’administration</a:t>
            </a:r>
            <a:endParaRPr lang="fr-CA" dirty="0"/>
          </a:p>
          <a:p>
            <a:r>
              <a:rPr lang="fr-CA" dirty="0" smtClean="0"/>
              <a:t>Démonstration de l’application Web</a:t>
            </a:r>
          </a:p>
          <a:p>
            <a:r>
              <a:rPr lang="fr-CA" dirty="0" smtClean="0"/>
              <a:t>Création d’un évènement au complet</a:t>
            </a:r>
          </a:p>
          <a:p>
            <a:r>
              <a:rPr lang="fr-CA" dirty="0" smtClean="0"/>
              <a:t>Conclusion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0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algn="ctr"/>
            <a:r>
              <a:rPr lang="fr-CA" dirty="0"/>
              <a:t>Questions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22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67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Notre </a:t>
            </a:r>
            <a:r>
              <a:rPr lang="fr-CA" dirty="0" smtClean="0"/>
              <a:t>Mandat</a:t>
            </a:r>
            <a:endParaRPr lang="fr-CA" dirty="0" smtClean="0"/>
          </a:p>
          <a:p>
            <a:r>
              <a:rPr lang="fr-CA" dirty="0" smtClean="0"/>
              <a:t>Contexte du </a:t>
            </a:r>
            <a:r>
              <a:rPr lang="fr-CA" dirty="0" smtClean="0"/>
              <a:t>projet</a:t>
            </a:r>
            <a:endParaRPr lang="fr-CA" dirty="0" smtClean="0"/>
          </a:p>
          <a:p>
            <a:r>
              <a:rPr lang="fr-CA" dirty="0" smtClean="0"/>
              <a:t>Objectifs du projet</a:t>
            </a:r>
          </a:p>
        </p:txBody>
      </p:sp>
    </p:spTree>
    <p:extLst>
      <p:ext uri="{BB962C8B-B14F-4D97-AF65-F5344CB8AC3E}">
        <p14:creationId xmlns:p14="http://schemas.microsoft.com/office/powerpoint/2010/main" val="683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Application console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1" y="2228851"/>
            <a:ext cx="6321491" cy="30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Menu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33" y="2495955"/>
            <a:ext cx="6466976" cy="27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Agences </a:t>
            </a:r>
            <a:r>
              <a:rPr lang="fr-CA" sz="3000" dirty="0" smtClean="0"/>
              <a:t>d’artistes(Sommaire</a:t>
            </a:r>
            <a:r>
              <a:rPr lang="fr-CA" sz="3000" dirty="0"/>
              <a:t>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2" y="2266231"/>
            <a:ext cx="8224148" cy="2173963"/>
          </a:xfrm>
        </p:spPr>
      </p:pic>
    </p:spTree>
    <p:extLst>
      <p:ext uri="{BB962C8B-B14F-4D97-AF65-F5344CB8AC3E}">
        <p14:creationId xmlns:p14="http://schemas.microsoft.com/office/powerpoint/2010/main" val="12729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</a:t>
            </a:r>
            <a:r>
              <a:rPr lang="fr-CA" dirty="0" smtClean="0"/>
              <a:t>gences d’artistes(Détail)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968736"/>
            <a:ext cx="6446838" cy="2071465"/>
          </a:xfrm>
        </p:spPr>
      </p:pic>
    </p:spTree>
    <p:extLst>
      <p:ext uri="{BB962C8B-B14F-4D97-AF65-F5344CB8AC3E}">
        <p14:creationId xmlns:p14="http://schemas.microsoft.com/office/powerpoint/2010/main" val="10798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939114"/>
            <a:ext cx="7269480" cy="752208"/>
          </a:xfrm>
        </p:spPr>
        <p:txBody>
          <a:bodyPr/>
          <a:lstStyle/>
          <a:p>
            <a:r>
              <a:rPr lang="fr-CA" dirty="0" smtClean="0"/>
              <a:t>Suppression d’une agence)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840077"/>
            <a:ext cx="6446838" cy="2328783"/>
          </a:xfrm>
        </p:spPr>
      </p:pic>
    </p:spTree>
    <p:extLst>
      <p:ext uri="{BB962C8B-B14F-4D97-AF65-F5344CB8AC3E}">
        <p14:creationId xmlns:p14="http://schemas.microsoft.com/office/powerpoint/2010/main" val="29184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0768" y="1131570"/>
            <a:ext cx="7635116" cy="994172"/>
          </a:xfrm>
        </p:spPr>
        <p:txBody>
          <a:bodyPr>
            <a:normAutofit/>
          </a:bodyPr>
          <a:lstStyle/>
          <a:p>
            <a:r>
              <a:rPr lang="fr-CA" sz="3000" dirty="0"/>
              <a:t>Gestion des catégorie d’artiste(Sommaire)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9" y="2391858"/>
            <a:ext cx="7118154" cy="2320185"/>
          </a:xfrm>
        </p:spPr>
      </p:pic>
    </p:spTree>
    <p:extLst>
      <p:ext uri="{BB962C8B-B14F-4D97-AF65-F5344CB8AC3E}">
        <p14:creationId xmlns:p14="http://schemas.microsoft.com/office/powerpoint/2010/main" val="10111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312</TotalTime>
  <Words>99</Words>
  <Application>Microsoft Office PowerPoint</Application>
  <PresentationFormat>Affichage à l'écran (4:3)</PresentationFormat>
  <Paragraphs>33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 ECJ</vt:lpstr>
      <vt:lpstr>Contenu de la présentation</vt:lpstr>
      <vt:lpstr>Introduction</vt:lpstr>
      <vt:lpstr>Application console</vt:lpstr>
      <vt:lpstr>Menu</vt:lpstr>
      <vt:lpstr>Agences d’artistes(Sommaire)</vt:lpstr>
      <vt:lpstr>Agences d’artistes(Détail)</vt:lpstr>
      <vt:lpstr>Suppression d’une agence)</vt:lpstr>
      <vt:lpstr>Gestion des catégorie d’artiste(Sommaire)</vt:lpstr>
      <vt:lpstr>Gestion des catégorie d’artiste(Détail)</vt:lpstr>
      <vt:lpstr>Gestion des artistes(Sommaire)</vt:lpstr>
      <vt:lpstr>Gestion des artistes(Détail)</vt:lpstr>
      <vt:lpstr>Gestion des engagements</vt:lpstr>
      <vt:lpstr>Gestion des exigences</vt:lpstr>
      <vt:lpstr>Gestion des contrats(Sommaire)</vt:lpstr>
      <vt:lpstr>Gestion des contrats(Détail)</vt:lpstr>
      <vt:lpstr>   Démonstration de l’application Web</vt:lpstr>
      <vt:lpstr>Création d’un évènement au complet</vt:lpstr>
      <vt:lpstr>Conclusion</vt:lpstr>
      <vt:lpstr>Questions</vt:lpstr>
      <vt:lpstr>Merci pour votre attention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Kuété</dc:creator>
  <cp:lastModifiedBy>Kevin Kuété</cp:lastModifiedBy>
  <cp:revision>27</cp:revision>
  <dcterms:created xsi:type="dcterms:W3CDTF">2016-12-13T16:12:32Z</dcterms:created>
  <dcterms:modified xsi:type="dcterms:W3CDTF">2016-12-14T23:12:01Z</dcterms:modified>
</cp:coreProperties>
</file>