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52" r:id="rId2"/>
  </p:sld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7" r:id="rId21"/>
    <p:sldId id="278" r:id="rId22"/>
    <p:sldId id="273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A8224893-DBDA-4BFA-9CE1-4BFE7CD0F8CF}" type="datetime1">
              <a:rPr lang="en-US" smtClean="0"/>
              <a:t>12/16/2016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030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8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2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0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18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4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08271"/>
            <a:ext cx="9143999" cy="943748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/>
              <a:t/>
            </a:r>
            <a:br>
              <a:rPr lang="fr-CA" dirty="0"/>
            </a:br>
            <a:r>
              <a:rPr lang="fr-CA" dirty="0"/>
              <a:t>ECJ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642801"/>
            <a:ext cx="9143999" cy="414569"/>
          </a:xfrm>
        </p:spPr>
        <p:txBody>
          <a:bodyPr/>
          <a:lstStyle/>
          <a:p>
            <a:pPr algn="ctr"/>
            <a:r>
              <a:rPr lang="fr-CA" dirty="0"/>
              <a:t>Projet de fin études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8" y="4076955"/>
            <a:ext cx="5000625" cy="265747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331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catégorie d’artiste(Détail)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41" y="2231599"/>
            <a:ext cx="5501456" cy="3258005"/>
          </a:xfrm>
        </p:spPr>
      </p:pic>
    </p:spTree>
    <p:extLst>
      <p:ext uri="{BB962C8B-B14F-4D97-AF65-F5344CB8AC3E}">
        <p14:creationId xmlns:p14="http://schemas.microsoft.com/office/powerpoint/2010/main" val="42445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artistes(Sommaire)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51" y="2100424"/>
            <a:ext cx="7293349" cy="2282106"/>
          </a:xfrm>
        </p:spPr>
      </p:pic>
    </p:spTree>
    <p:extLst>
      <p:ext uri="{BB962C8B-B14F-4D97-AF65-F5344CB8AC3E}">
        <p14:creationId xmlns:p14="http://schemas.microsoft.com/office/powerpoint/2010/main" val="32637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artistes(Détail)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75" y="2228850"/>
            <a:ext cx="4880919" cy="3990718"/>
          </a:xfrm>
        </p:spPr>
      </p:pic>
    </p:spTree>
    <p:extLst>
      <p:ext uri="{BB962C8B-B14F-4D97-AF65-F5344CB8AC3E}">
        <p14:creationId xmlns:p14="http://schemas.microsoft.com/office/powerpoint/2010/main" val="16371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engagements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55" y="2228850"/>
            <a:ext cx="5333828" cy="3263504"/>
          </a:xfrm>
        </p:spPr>
      </p:pic>
    </p:spTree>
    <p:extLst>
      <p:ext uri="{BB962C8B-B14F-4D97-AF65-F5344CB8AC3E}">
        <p14:creationId xmlns:p14="http://schemas.microsoft.com/office/powerpoint/2010/main" val="25161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exigences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54" y="2324481"/>
            <a:ext cx="5737232" cy="3072242"/>
          </a:xfrm>
        </p:spPr>
      </p:pic>
    </p:spTree>
    <p:extLst>
      <p:ext uri="{BB962C8B-B14F-4D97-AF65-F5344CB8AC3E}">
        <p14:creationId xmlns:p14="http://schemas.microsoft.com/office/powerpoint/2010/main" val="13648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contrats(Sommaire)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6" y="2509014"/>
            <a:ext cx="7089464" cy="2586425"/>
          </a:xfrm>
        </p:spPr>
      </p:pic>
    </p:spTree>
    <p:extLst>
      <p:ext uri="{BB962C8B-B14F-4D97-AF65-F5344CB8AC3E}">
        <p14:creationId xmlns:p14="http://schemas.microsoft.com/office/powerpoint/2010/main" val="13897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contrats(Détail)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2289464"/>
            <a:ext cx="7120360" cy="2908612"/>
          </a:xfrm>
        </p:spPr>
      </p:pic>
    </p:spTree>
    <p:extLst>
      <p:ext uri="{BB962C8B-B14F-4D97-AF65-F5344CB8AC3E}">
        <p14:creationId xmlns:p14="http://schemas.microsoft.com/office/powerpoint/2010/main" val="18912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1029730"/>
            <a:ext cx="7269480" cy="661592"/>
          </a:xfrm>
        </p:spPr>
        <p:txBody>
          <a:bodyPr>
            <a:noAutofit/>
          </a:bodyPr>
          <a:lstStyle/>
          <a:p>
            <a:r>
              <a:rPr lang="fr-CA" sz="3000" dirty="0" smtClean="0"/>
              <a:t/>
            </a:r>
            <a:br>
              <a:rPr lang="fr-CA" sz="3000" dirty="0" smtClean="0"/>
            </a:br>
            <a:r>
              <a:rPr lang="fr-CA" sz="3000" dirty="0"/>
              <a:t/>
            </a:r>
            <a:br>
              <a:rPr lang="fr-CA" sz="3000" dirty="0"/>
            </a:br>
            <a:r>
              <a:rPr lang="fr-CA" sz="3000" dirty="0" smtClean="0"/>
              <a:t/>
            </a:r>
            <a:br>
              <a:rPr lang="fr-CA" sz="3000" dirty="0" smtClean="0"/>
            </a:br>
            <a:r>
              <a:rPr lang="fr-CA" sz="3000" dirty="0" smtClean="0"/>
              <a:t>Démonstration </a:t>
            </a:r>
            <a:r>
              <a:rPr lang="fr-CA" sz="3000" dirty="0"/>
              <a:t>de l’application </a:t>
            </a:r>
            <a:r>
              <a:rPr lang="fr-CA" sz="3000" dirty="0" smtClean="0"/>
              <a:t>Web</a:t>
            </a:r>
            <a:endParaRPr lang="fr-CA" sz="30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8" y="2493367"/>
            <a:ext cx="6638104" cy="283291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60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Création d’un évènement au complet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4" y="2735461"/>
            <a:ext cx="6079331" cy="2250281"/>
          </a:xfrm>
        </p:spPr>
      </p:pic>
    </p:spTree>
    <p:extLst>
      <p:ext uri="{BB962C8B-B14F-4D97-AF65-F5344CB8AC3E}">
        <p14:creationId xmlns:p14="http://schemas.microsoft.com/office/powerpoint/2010/main" val="40316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7506" y="534305"/>
            <a:ext cx="7269480" cy="743971"/>
          </a:xfrm>
        </p:spPr>
        <p:txBody>
          <a:bodyPr/>
          <a:lstStyle/>
          <a:p>
            <a:r>
              <a:rPr lang="fr-CA" dirty="0" smtClean="0"/>
              <a:t>Technologies utilisées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5" y="1301370"/>
            <a:ext cx="1367138" cy="136713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24" y="1301370"/>
            <a:ext cx="1868433" cy="14208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18" y="1447934"/>
            <a:ext cx="1841157" cy="10740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20" y="2668508"/>
            <a:ext cx="1761110" cy="132083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28" y="4432405"/>
            <a:ext cx="1970498" cy="10213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88" y="4303461"/>
            <a:ext cx="2009283" cy="100040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52" y="4230169"/>
            <a:ext cx="2251247" cy="107806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49" y="5303863"/>
            <a:ext cx="1678185" cy="137928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82" y="2598825"/>
            <a:ext cx="1664347" cy="166434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79" y="2708194"/>
            <a:ext cx="1559920" cy="155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 smtClean="0"/>
              <a:t>Contenu de la présentation</a:t>
            </a:r>
            <a:endParaRPr lang="fr-CA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Introduction</a:t>
            </a:r>
          </a:p>
          <a:p>
            <a:r>
              <a:rPr lang="fr-CA" dirty="0" smtClean="0"/>
              <a:t>Présentation de la console d’administration</a:t>
            </a:r>
            <a:endParaRPr lang="fr-CA" dirty="0"/>
          </a:p>
          <a:p>
            <a:r>
              <a:rPr lang="fr-CA" dirty="0" smtClean="0"/>
              <a:t>Démonstration de l’application Web</a:t>
            </a:r>
          </a:p>
          <a:p>
            <a:r>
              <a:rPr lang="fr-CA" dirty="0" smtClean="0"/>
              <a:t>Création d’un évènement au </a:t>
            </a:r>
            <a:r>
              <a:rPr lang="fr-CA" dirty="0" smtClean="0"/>
              <a:t>complet</a:t>
            </a:r>
          </a:p>
          <a:p>
            <a:r>
              <a:rPr lang="fr-CA" dirty="0" smtClean="0"/>
              <a:t>Technologies utilisées</a:t>
            </a:r>
          </a:p>
          <a:p>
            <a:r>
              <a:rPr lang="fr-CA" dirty="0" smtClean="0"/>
              <a:t>Volet technique de l’application</a:t>
            </a:r>
            <a:endParaRPr lang="fr-CA" dirty="0" smtClean="0"/>
          </a:p>
          <a:p>
            <a:r>
              <a:rPr lang="fr-CA" dirty="0" smtClean="0"/>
              <a:t>Conclusion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650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4909" y="696063"/>
            <a:ext cx="7243819" cy="757222"/>
          </a:xfrm>
        </p:spPr>
        <p:txBody>
          <a:bodyPr>
            <a:normAutofit/>
          </a:bodyPr>
          <a:lstStyle/>
          <a:p>
            <a:r>
              <a:rPr lang="fr-CA" dirty="0" smtClean="0"/>
              <a:t>Déroulement du projet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8" y="1930218"/>
            <a:ext cx="1688821" cy="1416093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66" y="1921666"/>
            <a:ext cx="1424611" cy="13880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49" y="2204816"/>
            <a:ext cx="962159" cy="8668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47" y="3381499"/>
            <a:ext cx="1019317" cy="92405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43" y="4305553"/>
            <a:ext cx="1822622" cy="91131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77" y="2216861"/>
            <a:ext cx="962159" cy="86689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57" y="1697733"/>
            <a:ext cx="1192012" cy="161201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26" y="5605861"/>
            <a:ext cx="962159" cy="86689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63" y="5027332"/>
            <a:ext cx="1831415" cy="183141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70" y="5498770"/>
            <a:ext cx="962159" cy="86689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65" y="5019094"/>
            <a:ext cx="3064149" cy="16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02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Résumé de l’application </a:t>
            </a:r>
          </a:p>
          <a:p>
            <a:r>
              <a:rPr lang="fr-CA" dirty="0" smtClean="0"/>
              <a:t>Fonctionnement de de l’équipe</a:t>
            </a:r>
          </a:p>
          <a:p>
            <a:r>
              <a:rPr lang="fr-CA" dirty="0" smtClean="0"/>
              <a:t>Recommandations et suggestions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357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algn="ctr"/>
            <a:r>
              <a:rPr lang="fr-CA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122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 anchor="ctr">
            <a:normAutofit/>
          </a:bodyPr>
          <a:lstStyle/>
          <a:p>
            <a:pPr algn="ctr"/>
            <a:r>
              <a:rPr lang="fr-CA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67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Notre Mandat</a:t>
            </a:r>
          </a:p>
          <a:p>
            <a:r>
              <a:rPr lang="fr-CA" dirty="0" smtClean="0"/>
              <a:t>Contexte du projet</a:t>
            </a:r>
          </a:p>
          <a:p>
            <a:r>
              <a:rPr lang="fr-CA" dirty="0" smtClean="0"/>
              <a:t>Objectifs du projet</a:t>
            </a:r>
          </a:p>
        </p:txBody>
      </p:sp>
    </p:spTree>
    <p:extLst>
      <p:ext uri="{BB962C8B-B14F-4D97-AF65-F5344CB8AC3E}">
        <p14:creationId xmlns:p14="http://schemas.microsoft.com/office/powerpoint/2010/main" val="6831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Application console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1" y="2228851"/>
            <a:ext cx="6321491" cy="30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/>
              <a:t>Menu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33" y="2495955"/>
            <a:ext cx="6466976" cy="27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Agences </a:t>
            </a:r>
            <a:r>
              <a:rPr lang="fr-CA" sz="3000" dirty="0" smtClean="0"/>
              <a:t>d’artistes(Sommaire</a:t>
            </a:r>
            <a:r>
              <a:rPr lang="fr-CA" sz="3000" dirty="0"/>
              <a:t>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2" y="2266231"/>
            <a:ext cx="8224148" cy="2173963"/>
          </a:xfrm>
        </p:spPr>
      </p:pic>
    </p:spTree>
    <p:extLst>
      <p:ext uri="{BB962C8B-B14F-4D97-AF65-F5344CB8AC3E}">
        <p14:creationId xmlns:p14="http://schemas.microsoft.com/office/powerpoint/2010/main" val="12729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</a:t>
            </a:r>
            <a:r>
              <a:rPr lang="fr-CA" dirty="0" smtClean="0"/>
              <a:t>gences d’artistes(Détail)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968736"/>
            <a:ext cx="6446838" cy="2071465"/>
          </a:xfrm>
        </p:spPr>
      </p:pic>
    </p:spTree>
    <p:extLst>
      <p:ext uri="{BB962C8B-B14F-4D97-AF65-F5344CB8AC3E}">
        <p14:creationId xmlns:p14="http://schemas.microsoft.com/office/powerpoint/2010/main" val="10798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939114"/>
            <a:ext cx="7269480" cy="752208"/>
          </a:xfrm>
        </p:spPr>
        <p:txBody>
          <a:bodyPr/>
          <a:lstStyle/>
          <a:p>
            <a:r>
              <a:rPr lang="fr-CA" dirty="0" smtClean="0"/>
              <a:t>Suppression d’une agence)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840077"/>
            <a:ext cx="6446838" cy="2328783"/>
          </a:xfrm>
        </p:spPr>
      </p:pic>
    </p:spTree>
    <p:extLst>
      <p:ext uri="{BB962C8B-B14F-4D97-AF65-F5344CB8AC3E}">
        <p14:creationId xmlns:p14="http://schemas.microsoft.com/office/powerpoint/2010/main" val="29184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0768" y="1131570"/>
            <a:ext cx="7635116" cy="994172"/>
          </a:xfrm>
        </p:spPr>
        <p:txBody>
          <a:bodyPr>
            <a:normAutofit/>
          </a:bodyPr>
          <a:lstStyle/>
          <a:p>
            <a:r>
              <a:rPr lang="fr-CA" sz="3000" dirty="0"/>
              <a:t>Gestion des catégorie d’artiste(Sommaire)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9" y="2391858"/>
            <a:ext cx="7118154" cy="2320185"/>
          </a:xfrm>
        </p:spPr>
      </p:pic>
    </p:spTree>
    <p:extLst>
      <p:ext uri="{BB962C8B-B14F-4D97-AF65-F5344CB8AC3E}">
        <p14:creationId xmlns:p14="http://schemas.microsoft.com/office/powerpoint/2010/main" val="10111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481</TotalTime>
  <Words>110</Words>
  <Application>Microsoft Office PowerPoint</Application>
  <PresentationFormat>Affichage à l'écran (4:3)</PresentationFormat>
  <Paragraphs>37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Century Schoolbook</vt:lpstr>
      <vt:lpstr>Wingdings 2</vt:lpstr>
      <vt:lpstr>HDOfficeLightV0</vt:lpstr>
      <vt:lpstr>View</vt:lpstr>
      <vt:lpstr> ECJ</vt:lpstr>
      <vt:lpstr>Contenu de la présentation</vt:lpstr>
      <vt:lpstr>Introduction</vt:lpstr>
      <vt:lpstr>Application console</vt:lpstr>
      <vt:lpstr>Menu</vt:lpstr>
      <vt:lpstr>Agences d’artistes(Sommaire)</vt:lpstr>
      <vt:lpstr>Agences d’artistes(Détail)</vt:lpstr>
      <vt:lpstr>Suppression d’une agence)</vt:lpstr>
      <vt:lpstr>Gestion des catégorie d’artiste(Sommaire)</vt:lpstr>
      <vt:lpstr>Gestion des catégorie d’artiste(Détail)</vt:lpstr>
      <vt:lpstr>Gestion des artistes(Sommaire)</vt:lpstr>
      <vt:lpstr>Gestion des artistes(Détail)</vt:lpstr>
      <vt:lpstr>Gestion des engagements</vt:lpstr>
      <vt:lpstr>Gestion des exigences</vt:lpstr>
      <vt:lpstr>Gestion des contrats(Sommaire)</vt:lpstr>
      <vt:lpstr>Gestion des contrats(Détail)</vt:lpstr>
      <vt:lpstr>   Démonstration de l’application Web</vt:lpstr>
      <vt:lpstr>Création d’un évènement au complet</vt:lpstr>
      <vt:lpstr>Technologies utilisées</vt:lpstr>
      <vt:lpstr>Déroulement du projet</vt:lpstr>
      <vt:lpstr>Conclusion</vt:lpstr>
      <vt:lpstr>Questions</vt:lpstr>
      <vt:lpstr>Merci pour votre attention</vt:lpstr>
    </vt:vector>
  </TitlesOfParts>
  <Company>Cegep de Jonquiere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Kuété</dc:creator>
  <cp:lastModifiedBy>Kevin Kuété</cp:lastModifiedBy>
  <cp:revision>37</cp:revision>
  <dcterms:created xsi:type="dcterms:W3CDTF">2016-12-13T16:12:32Z</dcterms:created>
  <dcterms:modified xsi:type="dcterms:W3CDTF">2016-12-16T18:25:05Z</dcterms:modified>
</cp:coreProperties>
</file>