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52" r:id="rId2"/>
  </p:sld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A8224893-DBDA-4BFA-9CE1-4BFE7CD0F8CF}" type="datetime1">
              <a:rPr lang="en-US" smtClean="0"/>
              <a:t>12/14/2016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030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8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2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0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18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4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9971" y="1308271"/>
            <a:ext cx="7063740" cy="943748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Projet de fin études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20511" y="2642801"/>
            <a:ext cx="7063740" cy="414569"/>
          </a:xfrm>
        </p:spPr>
        <p:txBody>
          <a:bodyPr/>
          <a:lstStyle/>
          <a:p>
            <a:pPr algn="ctr"/>
            <a:r>
              <a:rPr lang="fr-CA" dirty="0" smtClean="0"/>
              <a:t>ECJ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3343275"/>
            <a:ext cx="50006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artistes(Sommaire)</a:t>
            </a:r>
            <a:endParaRPr lang="fr-CA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73" y="2372272"/>
            <a:ext cx="6968969" cy="2717168"/>
          </a:xfrm>
        </p:spPr>
      </p:pic>
    </p:spTree>
    <p:extLst>
      <p:ext uri="{BB962C8B-B14F-4D97-AF65-F5344CB8AC3E}">
        <p14:creationId xmlns:p14="http://schemas.microsoft.com/office/powerpoint/2010/main" val="32637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</a:t>
            </a:r>
            <a:r>
              <a:rPr lang="fr-CA" sz="3000" dirty="0"/>
              <a:t>artistes(Détail)</a:t>
            </a:r>
            <a:endParaRPr lang="fr-CA" sz="30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76" y="2228850"/>
            <a:ext cx="4495840" cy="3328693"/>
          </a:xfrm>
        </p:spPr>
      </p:pic>
    </p:spTree>
    <p:extLst>
      <p:ext uri="{BB962C8B-B14F-4D97-AF65-F5344CB8AC3E}">
        <p14:creationId xmlns:p14="http://schemas.microsoft.com/office/powerpoint/2010/main" val="16371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engagements</a:t>
            </a:r>
            <a:endParaRPr lang="fr-CA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55" y="2228850"/>
            <a:ext cx="5333828" cy="3263504"/>
          </a:xfrm>
        </p:spPr>
      </p:pic>
    </p:spTree>
    <p:extLst>
      <p:ext uri="{BB962C8B-B14F-4D97-AF65-F5344CB8AC3E}">
        <p14:creationId xmlns:p14="http://schemas.microsoft.com/office/powerpoint/2010/main" val="25161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exigences</a:t>
            </a:r>
            <a:endParaRPr lang="fr-CA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54" y="2324481"/>
            <a:ext cx="5737232" cy="3072242"/>
          </a:xfrm>
        </p:spPr>
      </p:pic>
    </p:spTree>
    <p:extLst>
      <p:ext uri="{BB962C8B-B14F-4D97-AF65-F5344CB8AC3E}">
        <p14:creationId xmlns:p14="http://schemas.microsoft.com/office/powerpoint/2010/main" val="13648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contrats(Sommaire)</a:t>
            </a:r>
            <a:endParaRPr lang="fr-CA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7" y="2509014"/>
            <a:ext cx="6446044" cy="2469215"/>
          </a:xfrm>
        </p:spPr>
      </p:pic>
    </p:spTree>
    <p:extLst>
      <p:ext uri="{BB962C8B-B14F-4D97-AF65-F5344CB8AC3E}">
        <p14:creationId xmlns:p14="http://schemas.microsoft.com/office/powerpoint/2010/main" val="13897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</a:t>
            </a:r>
            <a:r>
              <a:rPr lang="fr-CA" sz="3000" dirty="0"/>
              <a:t>contrats(Détail)</a:t>
            </a:r>
            <a:endParaRPr lang="fr-CA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2289464"/>
            <a:ext cx="6446044" cy="2633159"/>
          </a:xfrm>
        </p:spPr>
      </p:pic>
    </p:spTree>
    <p:extLst>
      <p:ext uri="{BB962C8B-B14F-4D97-AF65-F5344CB8AC3E}">
        <p14:creationId xmlns:p14="http://schemas.microsoft.com/office/powerpoint/2010/main" val="18912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1029730"/>
            <a:ext cx="7269480" cy="661592"/>
          </a:xfrm>
        </p:spPr>
        <p:txBody>
          <a:bodyPr>
            <a:noAutofit/>
          </a:bodyPr>
          <a:lstStyle/>
          <a:p>
            <a:r>
              <a:rPr lang="fr-CA" sz="3000" dirty="0" smtClean="0"/>
              <a:t/>
            </a:r>
            <a:br>
              <a:rPr lang="fr-CA" sz="3000" dirty="0" smtClean="0"/>
            </a:br>
            <a:r>
              <a:rPr lang="fr-CA" sz="3000" dirty="0"/>
              <a:t/>
            </a:r>
            <a:br>
              <a:rPr lang="fr-CA" sz="3000" dirty="0"/>
            </a:br>
            <a:r>
              <a:rPr lang="fr-CA" sz="3000" dirty="0" smtClean="0"/>
              <a:t/>
            </a:r>
            <a:br>
              <a:rPr lang="fr-CA" sz="3000" dirty="0" smtClean="0"/>
            </a:br>
            <a:r>
              <a:rPr lang="fr-CA" sz="3000" dirty="0" smtClean="0"/>
              <a:t>Démonstration </a:t>
            </a:r>
            <a:r>
              <a:rPr lang="fr-CA" sz="3000" dirty="0"/>
              <a:t>de l’application </a:t>
            </a:r>
            <a:r>
              <a:rPr lang="fr-CA" sz="3000" dirty="0" smtClean="0"/>
              <a:t>Web</a:t>
            </a:r>
            <a:endParaRPr lang="fr-CA" sz="30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8" y="2493367"/>
            <a:ext cx="6638104" cy="283291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60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Création d’un évènement au complet</a:t>
            </a:r>
            <a:endParaRPr lang="fr-CA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4" y="2735461"/>
            <a:ext cx="6079331" cy="2250281"/>
          </a:xfrm>
        </p:spPr>
      </p:pic>
    </p:spTree>
    <p:extLst>
      <p:ext uri="{BB962C8B-B14F-4D97-AF65-F5344CB8AC3E}">
        <p14:creationId xmlns:p14="http://schemas.microsoft.com/office/powerpoint/2010/main" val="40316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Conclusion</a:t>
            </a:r>
            <a:endParaRPr lang="fr-CA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Résumé de l’application </a:t>
            </a:r>
          </a:p>
          <a:p>
            <a:r>
              <a:rPr lang="fr-CA" dirty="0" smtClean="0"/>
              <a:t>Fonctionnement de de </a:t>
            </a:r>
            <a:r>
              <a:rPr lang="fr-CA" dirty="0" smtClean="0"/>
              <a:t>l’équipe</a:t>
            </a:r>
          </a:p>
          <a:p>
            <a:r>
              <a:rPr lang="fr-CA" dirty="0" smtClean="0"/>
              <a:t>Recommandations </a:t>
            </a:r>
            <a:r>
              <a:rPr lang="fr-CA" dirty="0" smtClean="0"/>
              <a:t>et suggestions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357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 smtClean="0"/>
              <a:t>Contenu de la présentation</a:t>
            </a:r>
            <a:endParaRPr lang="fr-CA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Introduction</a:t>
            </a:r>
            <a:endParaRPr lang="fr-CA" dirty="0" smtClean="0"/>
          </a:p>
          <a:p>
            <a:r>
              <a:rPr lang="fr-CA" dirty="0" smtClean="0"/>
              <a:t>Présentation </a:t>
            </a:r>
            <a:r>
              <a:rPr lang="fr-CA" dirty="0" smtClean="0"/>
              <a:t>de la console d’administration</a:t>
            </a:r>
            <a:endParaRPr lang="fr-CA" dirty="0"/>
          </a:p>
          <a:p>
            <a:r>
              <a:rPr lang="fr-CA" dirty="0" smtClean="0"/>
              <a:t>Démonstration de l’application Web</a:t>
            </a:r>
          </a:p>
          <a:p>
            <a:r>
              <a:rPr lang="fr-CA" dirty="0" smtClean="0"/>
              <a:t>Création d’un évènement au complet</a:t>
            </a:r>
          </a:p>
          <a:p>
            <a:r>
              <a:rPr lang="fr-CA" dirty="0" smtClean="0"/>
              <a:t>Conclusion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650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/>
              <a:t>Introduction</a:t>
            </a:r>
            <a:endParaRPr lang="fr-CA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Notre Mandat</a:t>
            </a:r>
          </a:p>
          <a:p>
            <a:r>
              <a:rPr lang="fr-CA" dirty="0" smtClean="0"/>
              <a:t>Contexte du projet</a:t>
            </a:r>
          </a:p>
          <a:p>
            <a:r>
              <a:rPr lang="fr-CA" dirty="0" smtClean="0"/>
              <a:t>Objectifs du projet</a:t>
            </a:r>
          </a:p>
        </p:txBody>
      </p:sp>
    </p:spTree>
    <p:extLst>
      <p:ext uri="{BB962C8B-B14F-4D97-AF65-F5344CB8AC3E}">
        <p14:creationId xmlns:p14="http://schemas.microsoft.com/office/powerpoint/2010/main" val="6831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Application console</a:t>
            </a:r>
            <a:endParaRPr lang="fr-CA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1" y="2228851"/>
            <a:ext cx="6321491" cy="30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/>
              <a:t>Menu</a:t>
            </a:r>
            <a:endParaRPr lang="fr-CA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33" y="2495955"/>
            <a:ext cx="6466976" cy="27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A</a:t>
            </a:r>
            <a:r>
              <a:rPr lang="fr-CA" sz="3000" dirty="0"/>
              <a:t>gences </a:t>
            </a:r>
            <a:r>
              <a:rPr lang="fr-CA" sz="3000" dirty="0" smtClean="0"/>
              <a:t>d’artistes(Sommaire</a:t>
            </a:r>
            <a:r>
              <a:rPr lang="fr-CA" sz="3000" dirty="0"/>
              <a:t>)</a:t>
            </a:r>
            <a:endParaRPr lang="fr-CA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5" y="2323896"/>
            <a:ext cx="7289231" cy="2840978"/>
          </a:xfrm>
        </p:spPr>
      </p:pic>
    </p:spTree>
    <p:extLst>
      <p:ext uri="{BB962C8B-B14F-4D97-AF65-F5344CB8AC3E}">
        <p14:creationId xmlns:p14="http://schemas.microsoft.com/office/powerpoint/2010/main" val="12729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</a:t>
            </a:r>
            <a:r>
              <a:rPr lang="fr-CA" dirty="0" smtClean="0"/>
              <a:t>gences </a:t>
            </a:r>
            <a:r>
              <a:rPr lang="fr-CA" dirty="0" smtClean="0"/>
              <a:t>d’artistes(Détail</a:t>
            </a:r>
            <a:r>
              <a:rPr lang="fr-CA" dirty="0" smtClean="0"/>
              <a:t>)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968736"/>
            <a:ext cx="6446838" cy="2071465"/>
          </a:xfrm>
        </p:spPr>
      </p:pic>
    </p:spTree>
    <p:extLst>
      <p:ext uri="{BB962C8B-B14F-4D97-AF65-F5344CB8AC3E}">
        <p14:creationId xmlns:p14="http://schemas.microsoft.com/office/powerpoint/2010/main" val="10798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0768" y="1131570"/>
            <a:ext cx="7635116" cy="994172"/>
          </a:xfrm>
        </p:spPr>
        <p:txBody>
          <a:bodyPr>
            <a:normAutofit/>
          </a:bodyPr>
          <a:lstStyle/>
          <a:p>
            <a:r>
              <a:rPr lang="fr-CA" sz="3000" dirty="0"/>
              <a:t>Gestion des catégorie d’artiste(Sommaire)</a:t>
            </a:r>
            <a:endParaRPr lang="fr-CA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3" y="2391858"/>
            <a:ext cx="6945159" cy="2706751"/>
          </a:xfrm>
        </p:spPr>
      </p:pic>
    </p:spTree>
    <p:extLst>
      <p:ext uri="{BB962C8B-B14F-4D97-AF65-F5344CB8AC3E}">
        <p14:creationId xmlns:p14="http://schemas.microsoft.com/office/powerpoint/2010/main" val="10111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catégorie </a:t>
            </a:r>
            <a:r>
              <a:rPr lang="fr-CA" sz="3000" dirty="0"/>
              <a:t>d’artiste(Détail)</a:t>
            </a:r>
            <a:endParaRPr lang="fr-CA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41" y="2231599"/>
            <a:ext cx="5501456" cy="3258005"/>
          </a:xfrm>
        </p:spPr>
      </p:pic>
    </p:spTree>
    <p:extLst>
      <p:ext uri="{BB962C8B-B14F-4D97-AF65-F5344CB8AC3E}">
        <p14:creationId xmlns:p14="http://schemas.microsoft.com/office/powerpoint/2010/main" val="42445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286</TotalTime>
  <Words>91</Words>
  <Application>Microsoft Office PowerPoint</Application>
  <PresentationFormat>Affichage à l'écran (4:3)</PresentationFormat>
  <Paragraphs>30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 2</vt:lpstr>
      <vt:lpstr>HDOfficeLightV0</vt:lpstr>
      <vt:lpstr>View</vt:lpstr>
      <vt:lpstr>Projet de fin études</vt:lpstr>
      <vt:lpstr>Contenu de la présentation</vt:lpstr>
      <vt:lpstr>Introduction</vt:lpstr>
      <vt:lpstr>Application console</vt:lpstr>
      <vt:lpstr>Menu</vt:lpstr>
      <vt:lpstr>Agences d’artistes(Sommaire)</vt:lpstr>
      <vt:lpstr>Agences d’artistes(Détail)</vt:lpstr>
      <vt:lpstr>Gestion des catégorie d’artiste(Sommaire)</vt:lpstr>
      <vt:lpstr>Gestion des catégorie d’artiste(Détail)</vt:lpstr>
      <vt:lpstr>Gestion des artistes(Sommaire)</vt:lpstr>
      <vt:lpstr>Gestion des artistes(Détail)</vt:lpstr>
      <vt:lpstr>Gestion des engagements</vt:lpstr>
      <vt:lpstr>Gestion des exigences</vt:lpstr>
      <vt:lpstr>Gestion des contrats(Sommaire)</vt:lpstr>
      <vt:lpstr>Gestion des contrats(Détail)</vt:lpstr>
      <vt:lpstr>   Démonstration de l’application Web</vt:lpstr>
      <vt:lpstr>Création d’un évènement au complet</vt:lpstr>
      <vt:lpstr>Conclusion</vt:lpstr>
    </vt:vector>
  </TitlesOfParts>
  <Company>Cegep de Jonquiere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Kuété</dc:creator>
  <cp:lastModifiedBy>Kevin Kuété</cp:lastModifiedBy>
  <cp:revision>23</cp:revision>
  <dcterms:created xsi:type="dcterms:W3CDTF">2016-12-13T16:12:32Z</dcterms:created>
  <dcterms:modified xsi:type="dcterms:W3CDTF">2016-12-14T22:24:12Z</dcterms:modified>
</cp:coreProperties>
</file>