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40" r:id="rId2"/>
  </p:sld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224893-DBDA-4BFA-9CE1-4BFE7CD0F8CF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7327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6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806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7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76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01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1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2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6628" y="601361"/>
            <a:ext cx="9418320" cy="1258330"/>
          </a:xfrm>
        </p:spPr>
        <p:txBody>
          <a:bodyPr/>
          <a:lstStyle/>
          <a:p>
            <a:r>
              <a:rPr lang="fr-CA" dirty="0" smtClean="0"/>
              <a:t>Projet de fin études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94014" y="2380734"/>
            <a:ext cx="9418320" cy="552759"/>
          </a:xfrm>
        </p:spPr>
        <p:txBody>
          <a:bodyPr/>
          <a:lstStyle/>
          <a:p>
            <a:pPr algn="ctr"/>
            <a:r>
              <a:rPr lang="fr-CA" dirty="0" smtClean="0"/>
              <a:t>ECJ</a:t>
            </a:r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3314700"/>
            <a:ext cx="6667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000" dirty="0" smtClean="0"/>
              <a:t>Gestion des artistes(Sommaire)</a:t>
            </a:r>
            <a:endParaRPr lang="fr-CA" sz="4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96" y="2020029"/>
            <a:ext cx="9291959" cy="3622890"/>
          </a:xfrm>
        </p:spPr>
      </p:pic>
    </p:spTree>
    <p:extLst>
      <p:ext uri="{BB962C8B-B14F-4D97-AF65-F5344CB8AC3E}">
        <p14:creationId xmlns:p14="http://schemas.microsoft.com/office/powerpoint/2010/main" val="32637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000" dirty="0"/>
              <a:t>Gestion des </a:t>
            </a:r>
            <a:r>
              <a:rPr lang="fr-CA" sz="4000" dirty="0" smtClean="0"/>
              <a:t>artistes(Détail)</a:t>
            </a:r>
            <a:endParaRPr lang="fr-CA" sz="40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68" y="1828799"/>
            <a:ext cx="5994453" cy="4438257"/>
          </a:xfrm>
        </p:spPr>
      </p:pic>
    </p:spTree>
    <p:extLst>
      <p:ext uri="{BB962C8B-B14F-4D97-AF65-F5344CB8AC3E}">
        <p14:creationId xmlns:p14="http://schemas.microsoft.com/office/powerpoint/2010/main" val="16371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000" dirty="0" smtClean="0"/>
              <a:t>Gestion des engagements</a:t>
            </a:r>
            <a:endParaRPr lang="fr-CA" sz="4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40" y="1828800"/>
            <a:ext cx="7111770" cy="4351338"/>
          </a:xfrm>
        </p:spPr>
      </p:pic>
    </p:spTree>
    <p:extLst>
      <p:ext uri="{BB962C8B-B14F-4D97-AF65-F5344CB8AC3E}">
        <p14:creationId xmlns:p14="http://schemas.microsoft.com/office/powerpoint/2010/main" val="25161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000" dirty="0" smtClean="0"/>
              <a:t>Gestion des exigences</a:t>
            </a:r>
            <a:endParaRPr lang="fr-CA" sz="4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04" y="1956308"/>
            <a:ext cx="7649643" cy="4096322"/>
          </a:xfrm>
        </p:spPr>
      </p:pic>
    </p:spTree>
    <p:extLst>
      <p:ext uri="{BB962C8B-B14F-4D97-AF65-F5344CB8AC3E}">
        <p14:creationId xmlns:p14="http://schemas.microsoft.com/office/powerpoint/2010/main" val="13648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000" dirty="0" smtClean="0"/>
              <a:t>Gestion des contrats(Sommaire)</a:t>
            </a:r>
            <a:endParaRPr lang="fr-CA" sz="4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82" y="2202352"/>
            <a:ext cx="8594725" cy="3292286"/>
          </a:xfrm>
        </p:spPr>
      </p:pic>
    </p:spTree>
    <p:extLst>
      <p:ext uri="{BB962C8B-B14F-4D97-AF65-F5344CB8AC3E}">
        <p14:creationId xmlns:p14="http://schemas.microsoft.com/office/powerpoint/2010/main" val="13897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000" dirty="0"/>
              <a:t>Gestion des </a:t>
            </a:r>
            <a:r>
              <a:rPr lang="fr-CA" sz="4000" dirty="0" smtClean="0"/>
              <a:t>contrats(Détail)</a:t>
            </a:r>
            <a:endParaRPr lang="fr-CA" sz="4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17" y="1909618"/>
            <a:ext cx="8594725" cy="3510879"/>
          </a:xfrm>
        </p:spPr>
      </p:pic>
    </p:spTree>
    <p:extLst>
      <p:ext uri="{BB962C8B-B14F-4D97-AF65-F5344CB8AC3E}">
        <p14:creationId xmlns:p14="http://schemas.microsoft.com/office/powerpoint/2010/main" val="189121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smtClean="0"/>
              <a:t/>
            </a:r>
            <a:br>
              <a:rPr lang="fr-CA" dirty="0" smtClean="0"/>
            </a:br>
            <a:r>
              <a:rPr lang="fr-CA" dirty="0"/>
              <a:t/>
            </a:r>
            <a:br>
              <a:rPr lang="fr-CA" dirty="0"/>
            </a:br>
            <a:r>
              <a:rPr lang="fr-CA" dirty="0" smtClean="0"/>
              <a:t/>
            </a:r>
            <a:br>
              <a:rPr lang="fr-CA" dirty="0" smtClean="0"/>
            </a:br>
            <a:r>
              <a:rPr lang="fr-CA" dirty="0" smtClean="0"/>
              <a:t>Démonstration </a:t>
            </a:r>
            <a:r>
              <a:rPr lang="fr-CA" dirty="0"/>
              <a:t>de l’application </a:t>
            </a:r>
            <a:r>
              <a:rPr lang="fr-CA" dirty="0" smtClean="0"/>
              <a:t>Web</a:t>
            </a:r>
            <a:endParaRPr lang="fr-CA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170505"/>
            <a:ext cx="8850805" cy="377721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60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000" dirty="0" smtClean="0"/>
              <a:t>Création d’un évènement au complet</a:t>
            </a:r>
            <a:endParaRPr lang="fr-CA" sz="4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8" y="2504281"/>
            <a:ext cx="8105775" cy="3000375"/>
          </a:xfrm>
        </p:spPr>
      </p:pic>
    </p:spTree>
    <p:extLst>
      <p:ext uri="{BB962C8B-B14F-4D97-AF65-F5344CB8AC3E}">
        <p14:creationId xmlns:p14="http://schemas.microsoft.com/office/powerpoint/2010/main" val="403165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000" dirty="0" smtClean="0"/>
              <a:t>Conclusion</a:t>
            </a:r>
            <a:endParaRPr lang="fr-CA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Bons coups de l’équipe</a:t>
            </a:r>
          </a:p>
          <a:p>
            <a:r>
              <a:rPr lang="fr-CA" dirty="0" smtClean="0"/>
              <a:t>Erreurs de l’équipe</a:t>
            </a:r>
          </a:p>
          <a:p>
            <a:r>
              <a:rPr lang="fr-CA" dirty="0" smtClean="0"/>
              <a:t>Bon coups individuels</a:t>
            </a:r>
            <a:endParaRPr lang="fr-CA" dirty="0"/>
          </a:p>
          <a:p>
            <a:r>
              <a:rPr lang="fr-CA" dirty="0"/>
              <a:t>Erreurs </a:t>
            </a:r>
            <a:r>
              <a:rPr lang="fr-CA" dirty="0" smtClean="0"/>
              <a:t>individuels</a:t>
            </a:r>
          </a:p>
          <a:p>
            <a:r>
              <a:rPr lang="fr-CA" dirty="0" smtClean="0"/>
              <a:t>Recommandations et suggestions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357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smtClean="0"/>
              <a:t>Contenu</a:t>
            </a:r>
            <a:endParaRPr lang="fr-CA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Introduction</a:t>
            </a:r>
          </a:p>
          <a:p>
            <a:r>
              <a:rPr lang="fr-CA" dirty="0" smtClean="0"/>
              <a:t>Présentation de l’application </a:t>
            </a:r>
            <a:r>
              <a:rPr lang="fr-CA" dirty="0"/>
              <a:t>console</a:t>
            </a:r>
          </a:p>
          <a:p>
            <a:r>
              <a:rPr lang="fr-CA" dirty="0" smtClean="0"/>
              <a:t>Démonstration de l’application Web</a:t>
            </a:r>
          </a:p>
          <a:p>
            <a:r>
              <a:rPr lang="fr-CA" dirty="0" smtClean="0"/>
              <a:t>Création d’un évènement au complet</a:t>
            </a:r>
          </a:p>
          <a:p>
            <a:r>
              <a:rPr lang="fr-CA" dirty="0" smtClean="0"/>
              <a:t>Conclusion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650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smtClean="0"/>
              <a:t>Introduction</a:t>
            </a:r>
            <a:endParaRPr lang="fr-CA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Notre Mandat</a:t>
            </a:r>
          </a:p>
          <a:p>
            <a:r>
              <a:rPr lang="fr-CA" dirty="0" smtClean="0"/>
              <a:t>Contexte du projet</a:t>
            </a:r>
          </a:p>
          <a:p>
            <a:r>
              <a:rPr lang="fr-CA" dirty="0" smtClean="0"/>
              <a:t>Objectifs du </a:t>
            </a:r>
            <a:r>
              <a:rPr lang="fr-CA" dirty="0" smtClean="0"/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6831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000" dirty="0" smtClean="0"/>
              <a:t>Application console</a:t>
            </a:r>
            <a:endParaRPr lang="fr-CA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endParaRPr lang="fr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48" y="1828800"/>
            <a:ext cx="8428654" cy="41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smtClean="0"/>
              <a:t>Menu</a:t>
            </a:r>
            <a:endParaRPr lang="fr-CA" sz="4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78" y="2184940"/>
            <a:ext cx="8622634" cy="370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000" dirty="0"/>
              <a:t>A</a:t>
            </a:r>
            <a:r>
              <a:rPr lang="fr-CA" sz="4000" dirty="0" smtClean="0"/>
              <a:t>gences de publicité(Sommaire)</a:t>
            </a:r>
            <a:endParaRPr lang="fr-CA" sz="4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2" y="1955528"/>
            <a:ext cx="9718975" cy="3787970"/>
          </a:xfrm>
        </p:spPr>
      </p:pic>
    </p:spTree>
    <p:extLst>
      <p:ext uri="{BB962C8B-B14F-4D97-AF65-F5344CB8AC3E}">
        <p14:creationId xmlns:p14="http://schemas.microsoft.com/office/powerpoint/2010/main" val="12729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</a:t>
            </a:r>
            <a:r>
              <a:rPr lang="fr-CA" dirty="0" smtClean="0"/>
              <a:t>gences </a:t>
            </a:r>
            <a:r>
              <a:rPr lang="fr-CA" dirty="0"/>
              <a:t>de </a:t>
            </a:r>
            <a:r>
              <a:rPr lang="fr-CA" dirty="0" smtClean="0"/>
              <a:t>publicité(Détail)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44" y="2349542"/>
            <a:ext cx="10300964" cy="3828836"/>
          </a:xfrm>
        </p:spPr>
      </p:pic>
    </p:spTree>
    <p:extLst>
      <p:ext uri="{BB962C8B-B14F-4D97-AF65-F5344CB8AC3E}">
        <p14:creationId xmlns:p14="http://schemas.microsoft.com/office/powerpoint/2010/main" val="10798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4357" y="365760"/>
            <a:ext cx="10180155" cy="1325562"/>
          </a:xfrm>
        </p:spPr>
        <p:txBody>
          <a:bodyPr>
            <a:normAutofit/>
          </a:bodyPr>
          <a:lstStyle/>
          <a:p>
            <a:r>
              <a:rPr lang="fr-CA" sz="4000" dirty="0" smtClean="0"/>
              <a:t>Gestion des catégorie d’artiste(Sommaire)</a:t>
            </a:r>
            <a:endParaRPr lang="fr-CA" sz="4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17" y="2046143"/>
            <a:ext cx="9260212" cy="3609001"/>
          </a:xfrm>
        </p:spPr>
      </p:pic>
    </p:spTree>
    <p:extLst>
      <p:ext uri="{BB962C8B-B14F-4D97-AF65-F5344CB8AC3E}">
        <p14:creationId xmlns:p14="http://schemas.microsoft.com/office/powerpoint/2010/main" val="10111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000" dirty="0"/>
              <a:t>Gestion des catégorie </a:t>
            </a:r>
            <a:r>
              <a:rPr lang="fr-CA" sz="4000" dirty="0" smtClean="0"/>
              <a:t>d’artiste(Détail)</a:t>
            </a:r>
            <a:endParaRPr lang="fr-CA" sz="4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88" y="1832466"/>
            <a:ext cx="7335274" cy="4344006"/>
          </a:xfrm>
        </p:spPr>
      </p:pic>
    </p:spTree>
    <p:extLst>
      <p:ext uri="{BB962C8B-B14F-4D97-AF65-F5344CB8AC3E}">
        <p14:creationId xmlns:p14="http://schemas.microsoft.com/office/powerpoint/2010/main" val="42445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151</TotalTime>
  <Words>94</Words>
  <Application>Microsoft Office PowerPoint</Application>
  <PresentationFormat>Grand écran</PresentationFormat>
  <Paragraphs>32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 2</vt:lpstr>
      <vt:lpstr>HDOfficeLightV0</vt:lpstr>
      <vt:lpstr>View</vt:lpstr>
      <vt:lpstr>Projet de fin études</vt:lpstr>
      <vt:lpstr>Contenu</vt:lpstr>
      <vt:lpstr>Introduction</vt:lpstr>
      <vt:lpstr>Application console</vt:lpstr>
      <vt:lpstr>Menu</vt:lpstr>
      <vt:lpstr>Agences de publicité(Sommaire)</vt:lpstr>
      <vt:lpstr>Agences de publicité(Détail)</vt:lpstr>
      <vt:lpstr>Gestion des catégorie d’artiste(Sommaire)</vt:lpstr>
      <vt:lpstr>Gestion des catégorie d’artiste(Détail)</vt:lpstr>
      <vt:lpstr>Gestion des artistes(Sommaire)</vt:lpstr>
      <vt:lpstr>Gestion des artistes(Détail)</vt:lpstr>
      <vt:lpstr>Gestion des engagements</vt:lpstr>
      <vt:lpstr>Gestion des exigences</vt:lpstr>
      <vt:lpstr>Gestion des contrats(Sommaire)</vt:lpstr>
      <vt:lpstr>Gestion des contrats(Détail)</vt:lpstr>
      <vt:lpstr>   Démonstration de l’application Web</vt:lpstr>
      <vt:lpstr>Création d’un évènement au complet</vt:lpstr>
      <vt:lpstr>Conclusion</vt:lpstr>
    </vt:vector>
  </TitlesOfParts>
  <Company>Cegep de Jonquiere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Kuété</dc:creator>
  <cp:lastModifiedBy>Kevin Kuété</cp:lastModifiedBy>
  <cp:revision>18</cp:revision>
  <dcterms:created xsi:type="dcterms:W3CDTF">2016-12-13T16:12:32Z</dcterms:created>
  <dcterms:modified xsi:type="dcterms:W3CDTF">2016-12-14T04:04:54Z</dcterms:modified>
</cp:coreProperties>
</file>