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928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8224893-DBDA-4BFA-9CE1-4BFE7CD0F8CF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8976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9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7669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57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26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372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308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48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091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5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9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7202" y="461318"/>
            <a:ext cx="9418320" cy="1258330"/>
          </a:xfrm>
        </p:spPr>
        <p:txBody>
          <a:bodyPr/>
          <a:lstStyle/>
          <a:p>
            <a:r>
              <a:rPr lang="fr-CA" dirty="0" smtClean="0"/>
              <a:t>Projet de fin études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99623" y="2042983"/>
            <a:ext cx="9418320" cy="552759"/>
          </a:xfrm>
        </p:spPr>
        <p:txBody>
          <a:bodyPr/>
          <a:lstStyle/>
          <a:p>
            <a:pPr algn="ctr"/>
            <a:r>
              <a:rPr lang="fr-CA" dirty="0" smtClean="0"/>
              <a:t>ECJ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3316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Introduction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Notre Mandat</a:t>
            </a:r>
          </a:p>
          <a:p>
            <a:r>
              <a:rPr lang="fr-CA" dirty="0" smtClean="0"/>
              <a:t>Contexte du projet</a:t>
            </a:r>
          </a:p>
          <a:p>
            <a:r>
              <a:rPr lang="fr-CA" dirty="0" smtClean="0"/>
              <a:t>Objectifs du projet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8312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9906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502602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TM02892315[[fn=Volute]]</Template>
  <TotalTime>39</TotalTime>
  <Words>14</Words>
  <Application>Microsoft Office PowerPoint</Application>
  <PresentationFormat>Grand écran</PresentationFormat>
  <Paragraphs>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Century Schoolbook</vt:lpstr>
      <vt:lpstr>Wingdings 2</vt:lpstr>
      <vt:lpstr>HDOfficeLightV0</vt:lpstr>
      <vt:lpstr>View</vt:lpstr>
      <vt:lpstr>Projet de fin études</vt:lpstr>
      <vt:lpstr>Introduction</vt:lpstr>
      <vt:lpstr>Présentation PowerPoint</vt:lpstr>
      <vt:lpstr>Présentation PowerPoint</vt:lpstr>
    </vt:vector>
  </TitlesOfParts>
  <Company>Cegep de Jonquiere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Kevin Kuété</dc:creator>
  <cp:lastModifiedBy>Kevin Kuété</cp:lastModifiedBy>
  <cp:revision>3</cp:revision>
  <dcterms:created xsi:type="dcterms:W3CDTF">2016-12-13T16:12:32Z</dcterms:created>
  <dcterms:modified xsi:type="dcterms:W3CDTF">2016-12-13T16:51:53Z</dcterms:modified>
</cp:coreProperties>
</file>