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CE6F2"/>
    <a:srgbClr val="C9C9FF"/>
    <a:srgbClr val="FFD9D9"/>
    <a:srgbClr val="EBF2FF"/>
    <a:srgbClr val="418BCF"/>
    <a:srgbClr val="2D2DFF"/>
    <a:srgbClr val="5B5BFF"/>
    <a:srgbClr val="3B3BFF"/>
    <a:srgbClr val="AFA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2" autoAdjust="0"/>
    <p:restoredTop sz="98246" autoAdjust="0"/>
  </p:normalViewPr>
  <p:slideViewPr>
    <p:cSldViewPr snapToGrid="0">
      <p:cViewPr>
        <p:scale>
          <a:sx n="100" d="100"/>
          <a:sy n="100" d="100"/>
        </p:scale>
        <p:origin x="-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35D0-D1C9-4C39-8E59-2F8DCED8AAD8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08E1-8C02-4983-BACD-9893A52122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555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35D0-D1C9-4C39-8E59-2F8DCED8AAD8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08E1-8C02-4983-BACD-9893A52122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459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35D0-D1C9-4C39-8E59-2F8DCED8AAD8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08E1-8C02-4983-BACD-9893A52122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30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35D0-D1C9-4C39-8E59-2F8DCED8AAD8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08E1-8C02-4983-BACD-9893A52122D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1945"/>
            <a:ext cx="12192000" cy="56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5000">
                <a:srgbClr val="FAFAFA"/>
              </a:gs>
              <a:gs pos="100000">
                <a:srgbClr val="99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065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35D0-D1C9-4C39-8E59-2F8DCED8AAD8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08E1-8C02-4983-BACD-9893A52122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1722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35D0-D1C9-4C39-8E59-2F8DCED8AAD8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08E1-8C02-4983-BACD-9893A52122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109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35D0-D1C9-4C39-8E59-2F8DCED8AAD8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08E1-8C02-4983-BACD-9893A52122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92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35D0-D1C9-4C39-8E59-2F8DCED8AAD8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08E1-8C02-4983-BACD-9893A52122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9569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35D0-D1C9-4C39-8E59-2F8DCED8AAD8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08E1-8C02-4983-BACD-9893A52122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415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35D0-D1C9-4C39-8E59-2F8DCED8AAD8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08E1-8C02-4983-BACD-9893A52122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1829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35D0-D1C9-4C39-8E59-2F8DCED8AAD8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08E1-8C02-4983-BACD-9893A52122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388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B35D0-D1C9-4C39-8E59-2F8DCED8AAD8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08E1-8C02-4983-BACD-9893A52122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6007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7760" y="1968503"/>
            <a:ext cx="1482949" cy="780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5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 물</a:t>
            </a:r>
            <a:endParaRPr lang="ko-KR" altLang="en-US" sz="2000" dirty="0">
              <a:solidFill>
                <a:schemeClr val="accent5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7760" y="4549164"/>
            <a:ext cx="1482949" cy="780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5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분</a:t>
            </a:r>
            <a:r>
              <a:rPr lang="ko-KR" altLang="en-US" sz="2000" dirty="0" smtClean="0">
                <a:solidFill>
                  <a:schemeClr val="accent5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</a:t>
            </a:r>
            <a:endParaRPr lang="ko-KR" altLang="en-US" sz="2000" dirty="0">
              <a:solidFill>
                <a:schemeClr val="accent5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18365" y="4549164"/>
            <a:ext cx="1482949" cy="780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5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게시판</a:t>
            </a:r>
            <a:endParaRPr lang="ko-KR" altLang="en-US" sz="2000" dirty="0">
              <a:solidFill>
                <a:schemeClr val="accent5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18" name="직선 연결선 17"/>
          <p:cNvCxnSpPr>
            <a:stCxn id="4" idx="2"/>
            <a:endCxn id="11" idx="0"/>
          </p:cNvCxnSpPr>
          <p:nvPr/>
        </p:nvCxnSpPr>
        <p:spPr>
          <a:xfrm>
            <a:off x="2799235" y="2749215"/>
            <a:ext cx="0" cy="1799949"/>
          </a:xfrm>
          <a:prstGeom prst="line">
            <a:avLst/>
          </a:prstGeom>
          <a:ln w="25400">
            <a:solidFill>
              <a:srgbClr val="003399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0" idx="2"/>
            <a:endCxn id="12" idx="0"/>
          </p:cNvCxnSpPr>
          <p:nvPr/>
        </p:nvCxnSpPr>
        <p:spPr>
          <a:xfrm>
            <a:off x="9359840" y="2749214"/>
            <a:ext cx="0" cy="1799950"/>
          </a:xfrm>
          <a:prstGeom prst="line">
            <a:avLst/>
          </a:prstGeom>
          <a:ln w="25400">
            <a:solidFill>
              <a:srgbClr val="003399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3547268" y="2744130"/>
            <a:ext cx="5068187" cy="1805034"/>
          </a:xfrm>
          <a:prstGeom prst="line">
            <a:avLst/>
          </a:prstGeom>
          <a:ln w="25400">
            <a:solidFill>
              <a:srgbClr val="003399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판단 25"/>
          <p:cNvSpPr/>
          <p:nvPr/>
        </p:nvSpPr>
        <p:spPr>
          <a:xfrm>
            <a:off x="2086826" y="3386131"/>
            <a:ext cx="1424814" cy="576496"/>
          </a:xfrm>
          <a:prstGeom prst="flowChartDecision">
            <a:avLst/>
          </a:prstGeom>
          <a:solidFill>
            <a:srgbClr val="99CCFF"/>
          </a:solidFill>
          <a:ln w="6350">
            <a:solidFill>
              <a:schemeClr val="bg1">
                <a:lumMod val="85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 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록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7" name="순서도: 판단 26"/>
          <p:cNvSpPr/>
          <p:nvPr/>
        </p:nvSpPr>
        <p:spPr>
          <a:xfrm>
            <a:off x="5416929" y="3360940"/>
            <a:ext cx="1424814" cy="576496"/>
          </a:xfrm>
          <a:prstGeom prst="flowChartDecision">
            <a:avLst/>
          </a:prstGeom>
          <a:solidFill>
            <a:srgbClr val="99CCFF"/>
          </a:solidFill>
          <a:ln w="6350">
            <a:solidFill>
              <a:schemeClr val="bg1">
                <a:lumMod val="85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신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고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1" name="순서도: 판단 30"/>
          <p:cNvSpPr/>
          <p:nvPr/>
        </p:nvSpPr>
        <p:spPr>
          <a:xfrm>
            <a:off x="8647426" y="3357830"/>
            <a:ext cx="1424814" cy="576496"/>
          </a:xfrm>
          <a:prstGeom prst="flowChartDecision">
            <a:avLst/>
          </a:prstGeom>
          <a:solidFill>
            <a:srgbClr val="99CCFF"/>
          </a:solidFill>
          <a:ln w="6350">
            <a:solidFill>
              <a:schemeClr val="bg1">
                <a:lumMod val="85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 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록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15887" y="2908782"/>
            <a:ext cx="351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415887" y="4032732"/>
            <a:ext cx="31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416272" y="2908782"/>
            <a:ext cx="351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416272" y="4032732"/>
            <a:ext cx="31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N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93353" y="2705548"/>
            <a:ext cx="351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461230" y="3765951"/>
            <a:ext cx="31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N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47" name="꺾인 연결선 146"/>
          <p:cNvCxnSpPr>
            <a:stCxn id="11" idx="1"/>
            <a:endCxn id="111" idx="6"/>
          </p:cNvCxnSpPr>
          <p:nvPr/>
        </p:nvCxnSpPr>
        <p:spPr>
          <a:xfrm rot="10800000">
            <a:off x="1222704" y="3871484"/>
            <a:ext cx="835057" cy="1068037"/>
          </a:xfrm>
          <a:prstGeom prst="bentConnector3">
            <a:avLst>
              <a:gd name="adj1" fmla="val 48175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꺾인 연결선 149"/>
          <p:cNvCxnSpPr>
            <a:stCxn id="11" idx="1"/>
            <a:endCxn id="45" idx="6"/>
          </p:cNvCxnSpPr>
          <p:nvPr/>
        </p:nvCxnSpPr>
        <p:spPr>
          <a:xfrm rot="10800000">
            <a:off x="1316288" y="4402064"/>
            <a:ext cx="741473" cy="537456"/>
          </a:xfrm>
          <a:prstGeom prst="bentConnector3">
            <a:avLst>
              <a:gd name="adj1" fmla="val 54111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3" name="꺾인 연결선 152"/>
          <p:cNvCxnSpPr>
            <a:stCxn id="11" idx="1"/>
            <a:endCxn id="115" idx="6"/>
          </p:cNvCxnSpPr>
          <p:nvPr/>
        </p:nvCxnSpPr>
        <p:spPr>
          <a:xfrm rot="10800000" flipV="1">
            <a:off x="1222704" y="4939520"/>
            <a:ext cx="835057" cy="12140"/>
          </a:xfrm>
          <a:prstGeom prst="bentConnector3">
            <a:avLst>
              <a:gd name="adj1" fmla="val 48175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꺾인 연결선 155"/>
          <p:cNvCxnSpPr>
            <a:stCxn id="11" idx="1"/>
            <a:endCxn id="116" idx="6"/>
          </p:cNvCxnSpPr>
          <p:nvPr/>
        </p:nvCxnSpPr>
        <p:spPr>
          <a:xfrm rot="10800000" flipV="1">
            <a:off x="1315606" y="4939520"/>
            <a:ext cx="742154" cy="538084"/>
          </a:xfrm>
          <a:prstGeom prst="bentConnector3">
            <a:avLst>
              <a:gd name="adj1" fmla="val 54107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9" name="꺾인 연결선 158"/>
          <p:cNvCxnSpPr>
            <a:stCxn id="11" idx="1"/>
            <a:endCxn id="117" idx="6"/>
          </p:cNvCxnSpPr>
          <p:nvPr/>
        </p:nvCxnSpPr>
        <p:spPr>
          <a:xfrm rot="10800000" flipV="1">
            <a:off x="1369530" y="4939520"/>
            <a:ext cx="688231" cy="1064028"/>
          </a:xfrm>
          <a:prstGeom prst="bentConnector3">
            <a:avLst>
              <a:gd name="adj1" fmla="val 58858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" name="꺾인 연결선 161"/>
          <p:cNvCxnSpPr>
            <a:stCxn id="11" idx="2"/>
            <a:endCxn id="123" idx="0"/>
          </p:cNvCxnSpPr>
          <p:nvPr/>
        </p:nvCxnSpPr>
        <p:spPr>
          <a:xfrm rot="5400000">
            <a:off x="1297134" y="4809123"/>
            <a:ext cx="981349" cy="2022854"/>
          </a:xfrm>
          <a:prstGeom prst="bentConnector3">
            <a:avLst>
              <a:gd name="adj1" fmla="val 94519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1" name="꺾인 연결선 170"/>
          <p:cNvCxnSpPr>
            <a:stCxn id="11" idx="2"/>
            <a:endCxn id="124" idx="0"/>
          </p:cNvCxnSpPr>
          <p:nvPr/>
        </p:nvCxnSpPr>
        <p:spPr>
          <a:xfrm rot="5400000">
            <a:off x="1881797" y="5393786"/>
            <a:ext cx="981349" cy="853528"/>
          </a:xfrm>
          <a:prstGeom prst="bentConnector3">
            <a:avLst>
              <a:gd name="adj1" fmla="val 94519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4" name="꺾인 연결선 173"/>
          <p:cNvCxnSpPr>
            <a:stCxn id="11" idx="2"/>
            <a:endCxn id="125" idx="0"/>
          </p:cNvCxnSpPr>
          <p:nvPr/>
        </p:nvCxnSpPr>
        <p:spPr>
          <a:xfrm rot="16200000" flipH="1">
            <a:off x="2443871" y="5685239"/>
            <a:ext cx="973060" cy="262333"/>
          </a:xfrm>
          <a:prstGeom prst="bentConnector3">
            <a:avLst>
              <a:gd name="adj1" fmla="val 9542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0" name="꺾인 연결선 189"/>
          <p:cNvCxnSpPr>
            <a:stCxn id="12" idx="2"/>
            <a:endCxn id="137" idx="0"/>
          </p:cNvCxnSpPr>
          <p:nvPr/>
        </p:nvCxnSpPr>
        <p:spPr>
          <a:xfrm rot="5400000">
            <a:off x="7563444" y="4502798"/>
            <a:ext cx="969319" cy="2623475"/>
          </a:xfrm>
          <a:prstGeom prst="bentConnector3">
            <a:avLst>
              <a:gd name="adj1" fmla="val 9363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3" name="꺾인 연결선 192"/>
          <p:cNvCxnSpPr>
            <a:stCxn id="12" idx="2"/>
            <a:endCxn id="138" idx="0"/>
          </p:cNvCxnSpPr>
          <p:nvPr/>
        </p:nvCxnSpPr>
        <p:spPr>
          <a:xfrm rot="5400000">
            <a:off x="8180432" y="5055136"/>
            <a:ext cx="904669" cy="1454149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6" name="꺾인 연결선 195"/>
          <p:cNvCxnSpPr>
            <a:stCxn id="12" idx="2"/>
            <a:endCxn id="139" idx="0"/>
          </p:cNvCxnSpPr>
          <p:nvPr/>
        </p:nvCxnSpPr>
        <p:spPr>
          <a:xfrm rot="5400000">
            <a:off x="8710181" y="5641247"/>
            <a:ext cx="961030" cy="338288"/>
          </a:xfrm>
          <a:prstGeom prst="bentConnector3">
            <a:avLst>
              <a:gd name="adj1" fmla="val 94402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9" name="꺾인 연결선 198"/>
          <p:cNvCxnSpPr>
            <a:stCxn id="12" idx="2"/>
            <a:endCxn id="140" idx="0"/>
          </p:cNvCxnSpPr>
          <p:nvPr/>
        </p:nvCxnSpPr>
        <p:spPr>
          <a:xfrm rot="16200000" flipH="1">
            <a:off x="9217312" y="5472404"/>
            <a:ext cx="961029" cy="675972"/>
          </a:xfrm>
          <a:prstGeom prst="bentConnector3">
            <a:avLst>
              <a:gd name="adj1" fmla="val 94403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2" name="꺾인 연결선 201"/>
          <p:cNvCxnSpPr>
            <a:stCxn id="12" idx="2"/>
            <a:endCxn id="136" idx="0"/>
          </p:cNvCxnSpPr>
          <p:nvPr/>
        </p:nvCxnSpPr>
        <p:spPr>
          <a:xfrm rot="16200000" flipH="1">
            <a:off x="9777308" y="4912407"/>
            <a:ext cx="962080" cy="1797017"/>
          </a:xfrm>
          <a:prstGeom prst="bentConnector3">
            <a:avLst>
              <a:gd name="adj1" fmla="val 94354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" name="꺾인 연결선 209"/>
          <p:cNvCxnSpPr>
            <a:stCxn id="12" idx="3"/>
            <a:endCxn id="135" idx="2"/>
          </p:cNvCxnSpPr>
          <p:nvPr/>
        </p:nvCxnSpPr>
        <p:spPr>
          <a:xfrm>
            <a:off x="10101314" y="4939520"/>
            <a:ext cx="516317" cy="1044759"/>
          </a:xfrm>
          <a:prstGeom prst="bentConnector3">
            <a:avLst>
              <a:gd name="adj1" fmla="val 54428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3" name="꺾인 연결선 212"/>
          <p:cNvCxnSpPr>
            <a:stCxn id="12" idx="3"/>
          </p:cNvCxnSpPr>
          <p:nvPr/>
        </p:nvCxnSpPr>
        <p:spPr>
          <a:xfrm>
            <a:off x="10101314" y="4939520"/>
            <a:ext cx="628842" cy="518814"/>
          </a:xfrm>
          <a:prstGeom prst="bentConnector3">
            <a:avLst>
              <a:gd name="adj1" fmla="val 45153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8" name="꺾인 연결선 217"/>
          <p:cNvCxnSpPr>
            <a:stCxn id="12" idx="3"/>
            <a:endCxn id="133" idx="2"/>
          </p:cNvCxnSpPr>
          <p:nvPr/>
        </p:nvCxnSpPr>
        <p:spPr>
          <a:xfrm flipV="1">
            <a:off x="10101314" y="4908739"/>
            <a:ext cx="516998" cy="30781"/>
          </a:xfrm>
          <a:prstGeom prst="bentConnector3">
            <a:avLst>
              <a:gd name="adj1" fmla="val 54422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1" name="꺾인 연결선 220"/>
          <p:cNvCxnSpPr>
            <a:stCxn id="12" idx="3"/>
            <a:endCxn id="132" idx="2"/>
          </p:cNvCxnSpPr>
          <p:nvPr/>
        </p:nvCxnSpPr>
        <p:spPr>
          <a:xfrm flipV="1">
            <a:off x="10101314" y="4368389"/>
            <a:ext cx="603468" cy="571131"/>
          </a:xfrm>
          <a:prstGeom prst="bentConnector3">
            <a:avLst>
              <a:gd name="adj1" fmla="val 46843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TextBox 90"/>
          <p:cNvSpPr txBox="1"/>
          <p:nvPr/>
        </p:nvSpPr>
        <p:spPr>
          <a:xfrm>
            <a:off x="129396" y="120771"/>
            <a:ext cx="7134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rPr>
              <a:t>▣ </a:t>
            </a:r>
            <a:r>
              <a:rPr lang="en-US" altLang="ko-KR" sz="2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sz="2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설계 </a:t>
            </a:r>
            <a:r>
              <a:rPr lang="en-US" altLang="ko-KR" sz="20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000" smtClean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관계도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67" name="직선 연결선 166"/>
          <p:cNvCxnSpPr>
            <a:stCxn id="120" idx="6"/>
          </p:cNvCxnSpPr>
          <p:nvPr/>
        </p:nvCxnSpPr>
        <p:spPr>
          <a:xfrm>
            <a:off x="7275590" y="5935571"/>
            <a:ext cx="617679" cy="23795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2" name="타원 131"/>
          <p:cNvSpPr/>
          <p:nvPr/>
        </p:nvSpPr>
        <p:spPr>
          <a:xfrm>
            <a:off x="10704782" y="4150122"/>
            <a:ext cx="891281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u="sng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글번호</a:t>
            </a:r>
            <a:endParaRPr lang="ko-KR" altLang="en-US" sz="1400" u="sng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10618312" y="4690472"/>
            <a:ext cx="1078450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게시판종류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10711897" y="5240068"/>
            <a:ext cx="891281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글제</a:t>
            </a:r>
            <a:r>
              <a:rPr lang="ko-KR" altLang="en-US" sz="14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10617631" y="5766012"/>
            <a:ext cx="1078450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글내용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10563709" y="6291956"/>
            <a:ext cx="1186295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작성날짜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6197140" y="6299195"/>
            <a:ext cx="1078450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들여쓰기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7366466" y="6234545"/>
            <a:ext cx="1078450" cy="50118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댓글순서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8531347" y="6290906"/>
            <a:ext cx="980409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원글번호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9590171" y="6290905"/>
            <a:ext cx="891281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조회수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6197140" y="5717304"/>
            <a:ext cx="1078450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유저</a:t>
            </a:r>
            <a:r>
              <a:rPr lang="en-US" altLang="ko-KR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ID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17" name="꺾인 연결선 216"/>
          <p:cNvCxnSpPr>
            <a:stCxn id="118" idx="6"/>
          </p:cNvCxnSpPr>
          <p:nvPr/>
        </p:nvCxnSpPr>
        <p:spPr>
          <a:xfrm>
            <a:off x="7139676" y="5432323"/>
            <a:ext cx="774614" cy="34836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8" name="타원 117"/>
          <p:cNvSpPr/>
          <p:nvPr/>
        </p:nvSpPr>
        <p:spPr>
          <a:xfrm>
            <a:off x="6248395" y="5214056"/>
            <a:ext cx="891281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추천수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1406482" y="6311225"/>
            <a:ext cx="1078450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분실날짜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2571363" y="6302936"/>
            <a:ext cx="980409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동물</a:t>
            </a:r>
            <a:r>
              <a:rPr lang="en-US" altLang="ko-KR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ID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237156" y="6311225"/>
            <a:ext cx="1078450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발견여부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183234" y="5785281"/>
            <a:ext cx="1186295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분실장</a:t>
            </a:r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37837" y="4183797"/>
            <a:ext cx="1078450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사람이름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331422" y="3653216"/>
            <a:ext cx="891281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u="sng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글</a:t>
            </a:r>
            <a:r>
              <a:rPr lang="en-US" altLang="ko-KR" sz="1400" u="sng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ID</a:t>
            </a:r>
            <a:endParaRPr lang="ko-KR" altLang="en-US" sz="1400" u="sng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331422" y="4733393"/>
            <a:ext cx="891281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연락</a:t>
            </a:r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처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237156" y="5259337"/>
            <a:ext cx="1078450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카톡</a:t>
            </a:r>
            <a:r>
              <a:rPr lang="en-US" altLang="ko-KR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ID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612466" y="703926"/>
            <a:ext cx="708813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이름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62952" y="2273414"/>
            <a:ext cx="891281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예방접종일자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352766" y="2746808"/>
            <a:ext cx="897963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정보등록</a:t>
            </a:r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63" name="직선 연결선 262"/>
          <p:cNvCxnSpPr>
            <a:endCxn id="10" idx="1"/>
          </p:cNvCxnSpPr>
          <p:nvPr/>
        </p:nvCxnSpPr>
        <p:spPr>
          <a:xfrm flipV="1">
            <a:off x="3563007" y="2358858"/>
            <a:ext cx="5055358" cy="5971"/>
          </a:xfrm>
          <a:prstGeom prst="line">
            <a:avLst/>
          </a:prstGeom>
          <a:ln w="25400">
            <a:solidFill>
              <a:srgbClr val="003399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순서도: 판단 265"/>
          <p:cNvSpPr/>
          <p:nvPr/>
        </p:nvSpPr>
        <p:spPr>
          <a:xfrm>
            <a:off x="4954966" y="2152086"/>
            <a:ext cx="1424814" cy="576496"/>
          </a:xfrm>
          <a:prstGeom prst="flowChartDecision">
            <a:avLst/>
          </a:prstGeom>
          <a:solidFill>
            <a:srgbClr val="99CCFF"/>
          </a:solidFill>
          <a:ln w="6350">
            <a:solidFill>
              <a:schemeClr val="bg1">
                <a:lumMod val="85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신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고</a:t>
            </a:r>
            <a:endParaRPr lang="ko-KR" altLang="en-US" sz="1600" dirty="0">
              <a:solidFill>
                <a:schemeClr val="accent5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68" name="꺾인 연결선 267"/>
          <p:cNvCxnSpPr>
            <a:stCxn id="122" idx="6"/>
            <a:endCxn id="4" idx="1"/>
          </p:cNvCxnSpPr>
          <p:nvPr/>
        </p:nvCxnSpPr>
        <p:spPr>
          <a:xfrm flipV="1">
            <a:off x="1250729" y="2358859"/>
            <a:ext cx="807031" cy="60621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2" name="꺾인 연결선 271"/>
          <p:cNvCxnSpPr>
            <a:stCxn id="48" idx="6"/>
          </p:cNvCxnSpPr>
          <p:nvPr/>
        </p:nvCxnSpPr>
        <p:spPr>
          <a:xfrm>
            <a:off x="1145623" y="1574899"/>
            <a:ext cx="504501" cy="768908"/>
          </a:xfrm>
          <a:prstGeom prst="bentConnector2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5" name="직선 연결선 274"/>
          <p:cNvCxnSpPr/>
          <p:nvPr/>
        </p:nvCxnSpPr>
        <p:spPr>
          <a:xfrm flipV="1">
            <a:off x="1264743" y="2490952"/>
            <a:ext cx="385381" cy="729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7" name="직선 연결선 276"/>
          <p:cNvCxnSpPr/>
          <p:nvPr/>
        </p:nvCxnSpPr>
        <p:spPr>
          <a:xfrm flipV="1">
            <a:off x="1263759" y="1955909"/>
            <a:ext cx="385381" cy="729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타원 46"/>
          <p:cNvSpPr/>
          <p:nvPr/>
        </p:nvSpPr>
        <p:spPr>
          <a:xfrm>
            <a:off x="373462" y="1797388"/>
            <a:ext cx="891281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병원연락처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57542" y="1394572"/>
            <a:ext cx="688081" cy="360654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</a:t>
            </a:r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79" name="꺾인 연결선 278"/>
          <p:cNvCxnSpPr>
            <a:stCxn id="50" idx="4"/>
          </p:cNvCxnSpPr>
          <p:nvPr/>
        </p:nvCxnSpPr>
        <p:spPr>
          <a:xfrm rot="16200000" flipH="1">
            <a:off x="1816622" y="211659"/>
            <a:ext cx="161654" cy="2139178"/>
          </a:xfrm>
          <a:prstGeom prst="bentConnector2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3" name="꺾인 연결선 282"/>
          <p:cNvCxnSpPr>
            <a:endCxn id="4" idx="0"/>
          </p:cNvCxnSpPr>
          <p:nvPr/>
        </p:nvCxnSpPr>
        <p:spPr>
          <a:xfrm rot="5400000">
            <a:off x="2477530" y="1478994"/>
            <a:ext cx="811215" cy="167803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타원 49"/>
          <p:cNvSpPr/>
          <p:nvPr/>
        </p:nvSpPr>
        <p:spPr>
          <a:xfrm>
            <a:off x="447033" y="763888"/>
            <a:ext cx="761654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품종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89" name="직선 연결선 288"/>
          <p:cNvCxnSpPr>
            <a:stCxn id="51" idx="4"/>
          </p:cNvCxnSpPr>
          <p:nvPr/>
        </p:nvCxnSpPr>
        <p:spPr>
          <a:xfrm>
            <a:off x="1567291" y="1168891"/>
            <a:ext cx="6715" cy="195565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타원 50"/>
          <p:cNvSpPr/>
          <p:nvPr/>
        </p:nvSpPr>
        <p:spPr>
          <a:xfrm>
            <a:off x="1263738" y="732358"/>
            <a:ext cx="607106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나이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92" name="직선 연결선 291"/>
          <p:cNvCxnSpPr/>
          <p:nvPr/>
        </p:nvCxnSpPr>
        <p:spPr>
          <a:xfrm>
            <a:off x="2260235" y="1168891"/>
            <a:ext cx="6715" cy="195565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타원 48"/>
          <p:cNvSpPr/>
          <p:nvPr/>
        </p:nvSpPr>
        <p:spPr>
          <a:xfrm>
            <a:off x="1924986" y="727356"/>
            <a:ext cx="629042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성별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94" name="꺾인 연결선 293"/>
          <p:cNvCxnSpPr/>
          <p:nvPr/>
        </p:nvCxnSpPr>
        <p:spPr>
          <a:xfrm rot="10800000" flipV="1">
            <a:off x="2967038" y="1145353"/>
            <a:ext cx="1257638" cy="121472"/>
          </a:xfrm>
          <a:prstGeom prst="bentConnector3">
            <a:avLst>
              <a:gd name="adj1" fmla="val -176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타원 93"/>
          <p:cNvSpPr/>
          <p:nvPr/>
        </p:nvSpPr>
        <p:spPr>
          <a:xfrm>
            <a:off x="3836276" y="708820"/>
            <a:ext cx="781558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위험여</a:t>
            </a:r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99" name="직선 연결선 298"/>
          <p:cNvCxnSpPr/>
          <p:nvPr/>
        </p:nvCxnSpPr>
        <p:spPr>
          <a:xfrm flipH="1">
            <a:off x="2964656" y="1560503"/>
            <a:ext cx="892641" cy="1595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타원 94"/>
          <p:cNvSpPr/>
          <p:nvPr/>
        </p:nvSpPr>
        <p:spPr>
          <a:xfrm>
            <a:off x="3857297" y="1323188"/>
            <a:ext cx="792068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유저</a:t>
            </a:r>
            <a:r>
              <a:rPr lang="en-US" altLang="ko-KR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ID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303" name="직선 연결선 302"/>
          <p:cNvCxnSpPr/>
          <p:nvPr/>
        </p:nvCxnSpPr>
        <p:spPr>
          <a:xfrm>
            <a:off x="3586975" y="1119055"/>
            <a:ext cx="6331" cy="147769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타원 52"/>
          <p:cNvSpPr/>
          <p:nvPr/>
        </p:nvSpPr>
        <p:spPr>
          <a:xfrm>
            <a:off x="3369203" y="756746"/>
            <a:ext cx="435544" cy="355166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u="sng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ID</a:t>
            </a:r>
            <a:endParaRPr lang="ko-KR" altLang="en-US" sz="1400" u="sng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336" name="꺾인 연결선 335"/>
          <p:cNvCxnSpPr>
            <a:stCxn id="110" idx="2"/>
          </p:cNvCxnSpPr>
          <p:nvPr/>
        </p:nvCxnSpPr>
        <p:spPr>
          <a:xfrm rot="10800000">
            <a:off x="10427495" y="2293145"/>
            <a:ext cx="528803" cy="1249311"/>
          </a:xfrm>
          <a:prstGeom prst="bentConnector2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0" name="직선 연결선 339"/>
          <p:cNvCxnSpPr>
            <a:stCxn id="105" idx="2"/>
          </p:cNvCxnSpPr>
          <p:nvPr/>
        </p:nvCxnSpPr>
        <p:spPr>
          <a:xfrm flipH="1" flipV="1">
            <a:off x="10115550" y="2290763"/>
            <a:ext cx="790481" cy="6812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5" name="직선 연결선 344"/>
          <p:cNvCxnSpPr/>
          <p:nvPr/>
        </p:nvCxnSpPr>
        <p:spPr>
          <a:xfrm flipH="1">
            <a:off x="10429875" y="2602100"/>
            <a:ext cx="405951" cy="2988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7" name="직선 연결선 346"/>
          <p:cNvCxnSpPr/>
          <p:nvPr/>
        </p:nvCxnSpPr>
        <p:spPr>
          <a:xfrm flipH="1">
            <a:off x="10429875" y="3025962"/>
            <a:ext cx="405951" cy="2988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타원 106"/>
          <p:cNvSpPr/>
          <p:nvPr/>
        </p:nvSpPr>
        <p:spPr>
          <a:xfrm>
            <a:off x="10835891" y="2767349"/>
            <a:ext cx="891281" cy="506314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메신저계정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10838207" y="2470560"/>
            <a:ext cx="872781" cy="263080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이메일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956297" y="3289298"/>
            <a:ext cx="633821" cy="506314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권한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0906031" y="2171056"/>
            <a:ext cx="628745" cy="253037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주</a:t>
            </a:r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349" name="꺾인 연결선 348"/>
          <p:cNvCxnSpPr>
            <a:stCxn id="146" idx="4"/>
          </p:cNvCxnSpPr>
          <p:nvPr/>
        </p:nvCxnSpPr>
        <p:spPr>
          <a:xfrm rot="5400000">
            <a:off x="10695659" y="794007"/>
            <a:ext cx="90356" cy="879098"/>
          </a:xfrm>
          <a:prstGeom prst="bentConnector2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2" name="직선 연결선 351"/>
          <p:cNvCxnSpPr>
            <a:stCxn id="144" idx="4"/>
          </p:cNvCxnSpPr>
          <p:nvPr/>
        </p:nvCxnSpPr>
        <p:spPr>
          <a:xfrm>
            <a:off x="10298965" y="1204961"/>
            <a:ext cx="23754" cy="1090564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9" name="직선 연결선 358"/>
          <p:cNvCxnSpPr>
            <a:stCxn id="142" idx="2"/>
          </p:cNvCxnSpPr>
          <p:nvPr/>
        </p:nvCxnSpPr>
        <p:spPr>
          <a:xfrm flipH="1">
            <a:off x="10308431" y="1561788"/>
            <a:ext cx="472464" cy="312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1" name="직선 연결선 360"/>
          <p:cNvCxnSpPr>
            <a:stCxn id="102" idx="2"/>
          </p:cNvCxnSpPr>
          <p:nvPr/>
        </p:nvCxnSpPr>
        <p:spPr>
          <a:xfrm flipH="1" flipV="1">
            <a:off x="10308431" y="1981200"/>
            <a:ext cx="582013" cy="5534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2" name="타원 141"/>
          <p:cNvSpPr/>
          <p:nvPr/>
        </p:nvSpPr>
        <p:spPr>
          <a:xfrm>
            <a:off x="10780895" y="1308631"/>
            <a:ext cx="753880" cy="506314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주민번</a:t>
            </a:r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호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10736331" y="751845"/>
            <a:ext cx="888109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닉네임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10890444" y="1835104"/>
            <a:ext cx="625293" cy="303259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성별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370" name="직선 연결선 369"/>
          <p:cNvCxnSpPr/>
          <p:nvPr/>
        </p:nvCxnSpPr>
        <p:spPr>
          <a:xfrm>
            <a:off x="9477375" y="1214436"/>
            <a:ext cx="14288" cy="776287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직사각형 9"/>
          <p:cNvSpPr/>
          <p:nvPr/>
        </p:nvSpPr>
        <p:spPr>
          <a:xfrm>
            <a:off x="8618365" y="1968502"/>
            <a:ext cx="1482949" cy="780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accent5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USER</a:t>
            </a:r>
            <a:endParaRPr lang="ko-KR" altLang="en-US" sz="2000" dirty="0">
              <a:solidFill>
                <a:schemeClr val="accent5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378" name="꺾인 연결선 377"/>
          <p:cNvCxnSpPr>
            <a:stCxn id="104" idx="4"/>
          </p:cNvCxnSpPr>
          <p:nvPr/>
        </p:nvCxnSpPr>
        <p:spPr>
          <a:xfrm rot="16200000" flipH="1">
            <a:off x="7295732" y="804444"/>
            <a:ext cx="863745" cy="1804092"/>
          </a:xfrm>
          <a:prstGeom prst="bentConnector2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2" name="직선 연결선 381"/>
          <p:cNvCxnSpPr/>
          <p:nvPr/>
        </p:nvCxnSpPr>
        <p:spPr>
          <a:xfrm flipV="1">
            <a:off x="6352957" y="1795463"/>
            <a:ext cx="471707" cy="11420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5" name="꺾인 연결선 384"/>
          <p:cNvCxnSpPr/>
          <p:nvPr/>
        </p:nvCxnSpPr>
        <p:spPr>
          <a:xfrm>
            <a:off x="5757863" y="1381125"/>
            <a:ext cx="1071562" cy="20478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9" name="직선 연결선 388"/>
          <p:cNvCxnSpPr/>
          <p:nvPr/>
        </p:nvCxnSpPr>
        <p:spPr>
          <a:xfrm>
            <a:off x="7720013" y="1276349"/>
            <a:ext cx="23812" cy="866775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8" name="꺾인 연결선 397"/>
          <p:cNvCxnSpPr>
            <a:stCxn id="143" idx="4"/>
          </p:cNvCxnSpPr>
          <p:nvPr/>
        </p:nvCxnSpPr>
        <p:spPr>
          <a:xfrm rot="16200000" flipH="1">
            <a:off x="8785018" y="984043"/>
            <a:ext cx="440968" cy="934222"/>
          </a:xfrm>
          <a:prstGeom prst="bentConnector2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5" name="타원 144"/>
          <p:cNvSpPr/>
          <p:nvPr/>
        </p:nvSpPr>
        <p:spPr>
          <a:xfrm>
            <a:off x="9049983" y="798786"/>
            <a:ext cx="798196" cy="410611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비밀번호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5173956" y="742022"/>
            <a:ext cx="1184803" cy="631016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비밀번호 힌트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5234152" y="1491375"/>
            <a:ext cx="1109279" cy="631016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비밀번호 </a:t>
            </a:r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</a:t>
            </a:r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답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7260406" y="768303"/>
            <a:ext cx="780006" cy="506314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전화번호</a:t>
            </a:r>
            <a:r>
              <a:rPr lang="en-US" altLang="ko-KR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6420027" y="768304"/>
            <a:ext cx="811061" cy="506314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전화번호</a:t>
            </a:r>
            <a:r>
              <a:rPr lang="en-US" altLang="ko-KR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8092750" y="794137"/>
            <a:ext cx="891281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u="sng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유저</a:t>
            </a:r>
            <a:r>
              <a:rPr lang="en-US" altLang="ko-KR" sz="1400" u="sng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ID</a:t>
            </a:r>
            <a:endParaRPr lang="ko-KR" altLang="en-US" sz="1400" u="sng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9898409" y="768428"/>
            <a:ext cx="801111" cy="436533"/>
          </a:xfrm>
          <a:prstGeom prst="ellipse">
            <a:avLst/>
          </a:prstGeom>
          <a:noFill/>
          <a:ln w="28575">
            <a:solidFill>
              <a:srgbClr val="0066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</a:t>
            </a:r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름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02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76</Words>
  <Application>Microsoft Office PowerPoint</Application>
  <PresentationFormat>사용자 지정</PresentationFormat>
  <Paragraphs>59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305</cp:lastModifiedBy>
  <cp:revision>79</cp:revision>
  <dcterms:created xsi:type="dcterms:W3CDTF">2018-09-16T00:54:40Z</dcterms:created>
  <dcterms:modified xsi:type="dcterms:W3CDTF">2018-09-19T07:45:17Z</dcterms:modified>
</cp:coreProperties>
</file>