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6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5C53E-E2B3-FD4B-439A-68BFA948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6BD87-82EE-5A51-5C14-C80C817A6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4EACC-06BC-6695-655D-CF926821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B895A-2D2F-BE57-AABF-BB0513DA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80213-AD8E-A01F-019F-CA80582B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0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5B95-C833-E43D-E7DC-5AAC5D99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E4408-A705-FED4-EDEE-FF0268B5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B555E-942A-2E8B-92C4-01218B2C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65D25-6AEF-B062-597B-EE0863E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92485-8459-6E4A-FF54-371AECC3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42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411601-7A4C-64F5-CCB7-B1C64EE26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B3CD1-080C-6F6B-FA6C-33BE57B5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48E26-0426-E225-F27B-DF68AA9F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105F6-C37D-FACA-2A47-6C6C05F0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E72B2-C3A7-E1B8-E8C3-8954C145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82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EAB9-CD47-AFF8-D614-87FF9ECF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8A8AE-1A76-0F3D-E72E-4AC1377E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09E1D-A8BC-EC64-1860-4FCB893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26A4B-F605-6304-3405-BC7904E0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71B6F-18B2-06C2-C847-1B502433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92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48C0E-1039-68AA-6A7D-5641714F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BCBFA-1728-EB7B-9C8A-86B51BD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CB09C-793C-EDD3-FBC6-3A376913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714E4-7464-9DC4-28B9-AE0DEF10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AD0AE-488B-E412-929F-E7C2467A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944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D28A-CE35-EC27-5DEF-45457B5A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055AA-C9FD-5B11-0A28-7ED44FAE4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B2C55-288A-5312-C8B3-B876CBDF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AE569-E300-F6B9-B344-92D3AE4B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60D91-695E-187C-298D-C04D04BE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B5509-8E5C-2829-CB5C-472F3E83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241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B4C0E-BB68-6AC8-ECAA-062D9CBB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8FD30-8B58-8908-A67E-90CAF24E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BD783-3192-70ED-BB87-FB058055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196A6-C56F-CFCC-E596-474C2CB6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8C9462-6560-C88E-C24E-1C6ECCB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9D2F10-19BF-E996-2223-4EF2DD15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C4B1BB-4DF6-A434-645F-AAD8A028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3F8B3E-ED53-0B0B-403D-8A30C272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698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BB872-25FC-D364-45A8-53EE0D97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B925AB-1B37-0F28-53A5-AF358175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FC3F0-04FD-6CDC-AFAA-81B299FC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3C336-36DD-1A87-800D-8E7F2794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4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F855E9-3FCF-D6E9-BF34-295ED7E9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7645DC-9EDC-AA0D-A062-75266444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AC11E-0F2F-B856-4293-ED77175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2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3B06-4626-7AC0-2C9D-AC508B3B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C663-398A-B29C-9F93-AF6792A2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4F1B3-2824-F72C-F14E-7873FA19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0D1D5-7648-21AD-F8B0-60439557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BBF27-8E1F-CB9D-09D2-B50FA74F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F6D0-678C-EA4E-7F5F-AD3A379A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1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A35B6-63C9-9EF5-9B95-BB7F1580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C6300-C1A4-C047-FDC6-0689F2719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31160-3197-B7C5-903C-11F736168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F4916-7C70-4EBF-DD22-931B04DE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B6C1B-0130-5E4A-9068-3EEDF942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3F697-CBE5-AD4B-1111-68DA61A2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3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39442D-9A33-9F75-C22A-FBBF657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5326A-79F3-06EA-B9FF-CB417417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B2B0B-3264-48A7-7547-61ABB95FD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2ABF-DF97-0F41-8E6D-E901F3BECC32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EEF97-0821-B170-8996-BC77B0B50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356A9-E0A5-2059-B825-022C2AA71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6C35-0558-E64F-8BD5-62FEAF0F4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65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MALL_TIL] JAVA_Spring 과 STS3">
            <a:extLst>
              <a:ext uri="{FF2B5EF4-FFF2-40B4-BE49-F238E27FC236}">
                <a16:creationId xmlns:a16="http://schemas.microsoft.com/office/drawing/2014/main" id="{94BAA44D-D70C-A53F-A74A-5AE26988F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5" r="16403"/>
          <a:stretch/>
        </p:blipFill>
        <p:spPr bwMode="auto">
          <a:xfrm>
            <a:off x="500062" y="1423987"/>
            <a:ext cx="2228850" cy="23749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039F49-2FDA-78D4-3347-FDA1395BBE37}"/>
              </a:ext>
            </a:extLst>
          </p:cNvPr>
          <p:cNvSpPr txBox="1"/>
          <p:nvPr/>
        </p:nvSpPr>
        <p:spPr>
          <a:xfrm>
            <a:off x="4772025" y="232946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Back End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30" name="Picture 6" descr="Lombok라이브러리">
            <a:extLst>
              <a:ext uri="{FF2B5EF4-FFF2-40B4-BE49-F238E27FC236}">
                <a16:creationId xmlns:a16="http://schemas.microsoft.com/office/drawing/2014/main" id="{269E3DE3-30D3-148C-C253-009F9513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62" y="1636712"/>
            <a:ext cx="2571519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마이바티스(MyBatis) 동적 쿼리 Java로 만들기.">
            <a:extLst>
              <a:ext uri="{FF2B5EF4-FFF2-40B4-BE49-F238E27FC236}">
                <a16:creationId xmlns:a16="http://schemas.microsoft.com/office/drawing/2014/main" id="{9DF17AA0-F0ED-0101-B83F-9CE226649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4237" b="19201"/>
          <a:stretch/>
        </p:blipFill>
        <p:spPr bwMode="auto">
          <a:xfrm>
            <a:off x="6096000" y="1616074"/>
            <a:ext cx="24574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PA] 영속성 관리">
            <a:extLst>
              <a:ext uri="{FF2B5EF4-FFF2-40B4-BE49-F238E27FC236}">
                <a16:creationId xmlns:a16="http://schemas.microsoft.com/office/drawing/2014/main" id="{433FEB03-17C1-5DB7-AB6D-1F3F4D5C1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0" b="24333"/>
          <a:stretch/>
        </p:blipFill>
        <p:spPr bwMode="auto">
          <a:xfrm>
            <a:off x="8834438" y="2101849"/>
            <a:ext cx="285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Logo - Javatpoint">
            <a:extLst>
              <a:ext uri="{FF2B5EF4-FFF2-40B4-BE49-F238E27FC236}">
                <a16:creationId xmlns:a16="http://schemas.microsoft.com/office/drawing/2014/main" id="{A5BA3DD2-EF44-ED4C-7338-EF862EC4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3798887"/>
            <a:ext cx="36068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039F49-2FDA-78D4-3347-FDA1395BBE37}"/>
              </a:ext>
            </a:extLst>
          </p:cNvPr>
          <p:cNvSpPr txBox="1"/>
          <p:nvPr/>
        </p:nvSpPr>
        <p:spPr>
          <a:xfrm>
            <a:off x="4772025" y="232946"/>
            <a:ext cx="2481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Front End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056" name="Picture 8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FAE33CC2-2C6B-3C84-7FE6-08E6F5B1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511300"/>
            <a:ext cx="42545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act – Logos Download">
            <a:extLst>
              <a:ext uri="{FF2B5EF4-FFF2-40B4-BE49-F238E27FC236}">
                <a16:creationId xmlns:a16="http://schemas.microsoft.com/office/drawing/2014/main" id="{9E9E92C6-0777-EC9D-CD33-D5A54ED1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7" y="1757411"/>
            <a:ext cx="4254500" cy="142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ailwind CSS (NextJs환경에서 사용하기)">
            <a:extLst>
              <a:ext uri="{FF2B5EF4-FFF2-40B4-BE49-F238E27FC236}">
                <a16:creationId xmlns:a16="http://schemas.microsoft.com/office/drawing/2014/main" id="{918EA7EE-2F0E-66BA-4529-13ADFAF7A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 t="24376" r="9198" b="29407"/>
          <a:stretch/>
        </p:blipFill>
        <p:spPr bwMode="auto">
          <a:xfrm>
            <a:off x="657225" y="3532842"/>
            <a:ext cx="3214687" cy="9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210913 코드캠프 11일차">
            <a:extLst>
              <a:ext uri="{FF2B5EF4-FFF2-40B4-BE49-F238E27FC236}">
                <a16:creationId xmlns:a16="http://schemas.microsoft.com/office/drawing/2014/main" id="{EDD9A4E3-3CF3-73DD-D3F4-937F20AD7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0" b="32889"/>
          <a:stretch/>
        </p:blipFill>
        <p:spPr bwMode="auto">
          <a:xfrm>
            <a:off x="657225" y="4588053"/>
            <a:ext cx="2857500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2DCE742-1C67-F57A-D743-FC74BF054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5" r="19144"/>
          <a:stretch/>
        </p:blipFill>
        <p:spPr bwMode="auto">
          <a:xfrm>
            <a:off x="7419977" y="3373615"/>
            <a:ext cx="1484532" cy="18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ode.js Logo PNG Transparent &amp; SVG Vector - Freebie Supply">
            <a:extLst>
              <a:ext uri="{FF2B5EF4-FFF2-40B4-BE49-F238E27FC236}">
                <a16:creationId xmlns:a16="http://schemas.microsoft.com/office/drawing/2014/main" id="{73E4D36B-FA04-DA66-670B-60BAD2C4A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4" t="18034" r="8719" b="15278"/>
          <a:stretch/>
        </p:blipFill>
        <p:spPr bwMode="auto">
          <a:xfrm>
            <a:off x="7418901" y="5375025"/>
            <a:ext cx="2205326" cy="137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xios-logo - CarePredict">
            <a:extLst>
              <a:ext uri="{FF2B5EF4-FFF2-40B4-BE49-F238E27FC236}">
                <a16:creationId xmlns:a16="http://schemas.microsoft.com/office/drawing/2014/main" id="{E5A8608E-5E4B-1F0B-E275-7CEC57620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 t="27092" r="10044" b="23919"/>
          <a:stretch/>
        </p:blipFill>
        <p:spPr bwMode="auto">
          <a:xfrm>
            <a:off x="9171499" y="4380821"/>
            <a:ext cx="2605088" cy="7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039F49-2FDA-78D4-3347-FDA1395BBE37}"/>
              </a:ext>
            </a:extLst>
          </p:cNvPr>
          <p:cNvSpPr txBox="1"/>
          <p:nvPr/>
        </p:nvSpPr>
        <p:spPr>
          <a:xfrm>
            <a:off x="4772025" y="232946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IDE TOOL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CB3ADC-397C-2C2B-A0B8-563AEEF000E8}"/>
              </a:ext>
            </a:extLst>
          </p:cNvPr>
          <p:cNvGrpSpPr/>
          <p:nvPr/>
        </p:nvGrpSpPr>
        <p:grpSpPr>
          <a:xfrm>
            <a:off x="1052512" y="2551568"/>
            <a:ext cx="1814513" cy="2478350"/>
            <a:chOff x="1052512" y="1457325"/>
            <a:chExt cx="1814513" cy="2478350"/>
          </a:xfrm>
        </p:grpSpPr>
        <p:pic>
          <p:nvPicPr>
            <p:cNvPr id="3074" name="Picture 2" descr="Spring | Tools">
              <a:extLst>
                <a:ext uri="{FF2B5EF4-FFF2-40B4-BE49-F238E27FC236}">
                  <a16:creationId xmlns:a16="http://schemas.microsoft.com/office/drawing/2014/main" id="{2B60CDEB-8487-0A8F-3EB6-82C75C64B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512" y="1457325"/>
              <a:ext cx="1814513" cy="1814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E3F1BF3-4B67-91D0-9713-A5DF920C0F4F}"/>
                </a:ext>
              </a:extLst>
            </p:cNvPr>
            <p:cNvSpPr/>
            <p:nvPr/>
          </p:nvSpPr>
          <p:spPr>
            <a:xfrm>
              <a:off x="1501790" y="3381677"/>
              <a:ext cx="915956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STS3</a:t>
              </a: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D5CF4C97-4AD1-D04C-0160-0F477DC8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68" y="2551568"/>
            <a:ext cx="181451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5F0D0B-4666-57D6-F17B-8A08FE8E1113}"/>
              </a:ext>
            </a:extLst>
          </p:cNvPr>
          <p:cNvSpPr/>
          <p:nvPr/>
        </p:nvSpPr>
        <p:spPr>
          <a:xfrm>
            <a:off x="3713882" y="4508956"/>
            <a:ext cx="211628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VisualStudio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8" name="Picture 6" descr="DBeaver PRO | One tool for all data sources">
            <a:extLst>
              <a:ext uri="{FF2B5EF4-FFF2-40B4-BE49-F238E27FC236}">
                <a16:creationId xmlns:a16="http://schemas.microsoft.com/office/drawing/2014/main" id="{6EA3481C-C46F-0768-FB68-2063AED3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47" y="1317831"/>
            <a:ext cx="44704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97B7FBF-1B26-F988-EFEA-3710E8EE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47" y="5062954"/>
            <a:ext cx="5181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6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039F49-2FDA-78D4-3347-FDA1395BBE37}"/>
              </a:ext>
            </a:extLst>
          </p:cNvPr>
          <p:cNvSpPr txBox="1"/>
          <p:nvPr/>
        </p:nvSpPr>
        <p:spPr>
          <a:xfrm>
            <a:off x="4162842" y="290096"/>
            <a:ext cx="3866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4000" dirty="0"/>
              <a:t>collaboration tool</a:t>
            </a:r>
            <a:endParaRPr kumimoji="1" lang="ko-Kore-KR" altLang="en-US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Picture 8" descr="Discord - 친구와 대화, 영상 채팅, 모임 - Google Play 앱">
            <a:extLst>
              <a:ext uri="{FF2B5EF4-FFF2-40B4-BE49-F238E27FC236}">
                <a16:creationId xmlns:a16="http://schemas.microsoft.com/office/drawing/2014/main" id="{52196842-D833-29B3-5A2C-2323A27D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36" y="1739270"/>
            <a:ext cx="1214178" cy="121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3191AF-D6CA-CD84-2D25-056EF3F7C53E}"/>
              </a:ext>
            </a:extLst>
          </p:cNvPr>
          <p:cNvSpPr/>
          <p:nvPr/>
        </p:nvSpPr>
        <p:spPr>
          <a:xfrm>
            <a:off x="2098214" y="1891117"/>
            <a:ext cx="252094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Discord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A96A29-07CC-AAA8-750B-036E4940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36" y="3244495"/>
            <a:ext cx="2942966" cy="12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Logo and symbol, meaning, history, PNG, brand">
            <a:extLst>
              <a:ext uri="{FF2B5EF4-FFF2-40B4-BE49-F238E27FC236}">
                <a16:creationId xmlns:a16="http://schemas.microsoft.com/office/drawing/2014/main" id="{B461EFA2-2358-1A63-00A5-3B47E6A5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002" y="4277333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gma logo transparent PNG - StickPNG">
            <a:extLst>
              <a:ext uri="{FF2B5EF4-FFF2-40B4-BE49-F238E27FC236}">
                <a16:creationId xmlns:a16="http://schemas.microsoft.com/office/drawing/2014/main" id="{4B1ABA64-370F-4882-BCBB-345C2153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26" y="4277333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RDCloud">
            <a:extLst>
              <a:ext uri="{FF2B5EF4-FFF2-40B4-BE49-F238E27FC236}">
                <a16:creationId xmlns:a16="http://schemas.microsoft.com/office/drawing/2014/main" id="{70AD4C01-6E3B-6D40-BBF2-C5D9D07D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761778"/>
            <a:ext cx="1762126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07EB714-471E-67AA-0103-F09AC969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62372"/>
            <a:ext cx="3822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1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Macintosh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BM HANNA Pro OTF</vt:lpstr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534</dc:creator>
  <cp:lastModifiedBy>534</cp:lastModifiedBy>
  <cp:revision>1</cp:revision>
  <dcterms:created xsi:type="dcterms:W3CDTF">2023-01-04T04:12:37Z</dcterms:created>
  <dcterms:modified xsi:type="dcterms:W3CDTF">2023-01-04T04:33:31Z</dcterms:modified>
</cp:coreProperties>
</file>