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4884-0B50-47A6-B444-7A5E962BF5F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8E5A-0222-4B98-91C6-020DBB2A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API для управления событиями и мероприятиями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Artjom</a:t>
            </a:r>
            <a:r>
              <a:rPr lang="en-US" dirty="0" smtClean="0"/>
              <a:t> </a:t>
            </a:r>
            <a:r>
              <a:rPr lang="en-US" dirty="0" err="1" smtClean="0"/>
              <a:t>Fetjukov</a:t>
            </a:r>
            <a:endParaRPr lang="en-US" dirty="0"/>
          </a:p>
          <a:p>
            <a:r>
              <a:rPr lang="en-US" dirty="0" smtClean="0"/>
              <a:t>SPTV22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58" y="2720014"/>
            <a:ext cx="4182979" cy="1325563"/>
          </a:xfrm>
        </p:spPr>
        <p:txBody>
          <a:bodyPr/>
          <a:lstStyle/>
          <a:p>
            <a:r>
              <a:rPr lang="ru-RU" dirty="0" smtClean="0"/>
              <a:t>Я все делал сам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r>
              <a:rPr lang="ru-RU" dirty="0" smtClean="0"/>
              <a:t> </a:t>
            </a:r>
            <a:r>
              <a:rPr lang="en-US" dirty="0" smtClean="0"/>
              <a:t>&amp; Node.js </a:t>
            </a:r>
            <a:r>
              <a:rPr lang="ru-RU" dirty="0" smtClean="0"/>
              <a:t>– создание </a:t>
            </a:r>
            <a:r>
              <a:rPr lang="et-EE" dirty="0" smtClean="0"/>
              <a:t>API</a:t>
            </a:r>
            <a:endParaRPr lang="en-US" dirty="0" smtClean="0"/>
          </a:p>
          <a:p>
            <a:r>
              <a:rPr lang="en-US" dirty="0" err="1" smtClean="0"/>
              <a:t>Sequelize</a:t>
            </a:r>
            <a:r>
              <a:rPr lang="en-US" dirty="0" smtClean="0"/>
              <a:t> ORM</a:t>
            </a:r>
            <a:r>
              <a:rPr lang="ru-RU" dirty="0" smtClean="0"/>
              <a:t> – работа с </a:t>
            </a:r>
            <a:r>
              <a:rPr lang="et-EE" dirty="0" err="1" smtClean="0"/>
              <a:t>MySQL</a:t>
            </a:r>
            <a:endParaRPr lang="en-US" dirty="0" smtClean="0"/>
          </a:p>
          <a:p>
            <a:r>
              <a:rPr lang="en-US" dirty="0" smtClean="0"/>
              <a:t>MySQL</a:t>
            </a:r>
            <a:r>
              <a:rPr lang="et-EE" dirty="0" smtClean="0"/>
              <a:t> </a:t>
            </a:r>
            <a:r>
              <a:rPr lang="ru-RU" dirty="0" smtClean="0"/>
              <a:t>– база данных</a:t>
            </a:r>
            <a:endParaRPr lang="en-US" dirty="0" smtClean="0"/>
          </a:p>
          <a:p>
            <a:r>
              <a:rPr lang="en-US" dirty="0" smtClean="0"/>
              <a:t>JSON Web Tokens (JWT)</a:t>
            </a:r>
            <a:r>
              <a:rPr lang="ru-RU" dirty="0" smtClean="0"/>
              <a:t> - авторизация</a:t>
            </a:r>
            <a:endParaRPr lang="en-US" dirty="0" smtClean="0"/>
          </a:p>
          <a:p>
            <a:r>
              <a:rPr lang="en-US" dirty="0" err="1" smtClean="0"/>
              <a:t>Bcrypt</a:t>
            </a:r>
            <a:r>
              <a:rPr lang="ru-RU" dirty="0" smtClean="0"/>
              <a:t> – шифрование пароля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4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t-EE" dirty="0" smtClean="0"/>
              <a:t>REST API</a:t>
            </a:r>
            <a:r>
              <a:rPr lang="ru-RU" dirty="0" smtClean="0"/>
              <a:t>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REST API</a:t>
            </a:r>
            <a:r>
              <a:rPr lang="ru-RU" dirty="0" smtClean="0"/>
              <a:t> – способ взаимодействия с сервером путем архитектуры </a:t>
            </a:r>
            <a:r>
              <a:rPr lang="et-EE" dirty="0" smtClean="0"/>
              <a:t>REST </a:t>
            </a:r>
            <a:r>
              <a:rPr lang="en-US" dirty="0" smtClean="0"/>
              <a:t>(Representational State Transfer).</a:t>
            </a:r>
            <a:r>
              <a:rPr lang="et-EE" dirty="0" smtClean="0"/>
              <a:t> </a:t>
            </a:r>
            <a:endParaRPr lang="ru-RU" dirty="0" smtClean="0"/>
          </a:p>
          <a:p>
            <a:r>
              <a:rPr lang="ru-RU" dirty="0" smtClean="0"/>
              <a:t>Запросы основываются на стандартных </a:t>
            </a:r>
            <a:r>
              <a:rPr lang="et-EE" dirty="0" smtClean="0"/>
              <a:t>HTTP</a:t>
            </a:r>
            <a:r>
              <a:rPr lang="ru-RU" dirty="0" smtClean="0"/>
              <a:t> методах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	</a:t>
            </a:r>
            <a:r>
              <a:rPr lang="en-US" dirty="0" smtClean="0"/>
              <a:t>GET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получение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en-US" dirty="0" smtClean="0"/>
              <a:t>POST</a:t>
            </a:r>
            <a:r>
              <a:rPr lang="ru-RU" dirty="0" smtClean="0"/>
              <a:t> - отправка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	</a:t>
            </a:r>
            <a:r>
              <a:rPr lang="en-US" dirty="0" smtClean="0"/>
              <a:t>PUT</a:t>
            </a:r>
            <a:r>
              <a:rPr lang="ru-RU" dirty="0" smtClean="0"/>
              <a:t> - обновление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	</a:t>
            </a:r>
            <a:r>
              <a:rPr lang="en-US" dirty="0" smtClean="0"/>
              <a:t>DELETE</a:t>
            </a:r>
            <a:r>
              <a:rPr lang="ru-RU" dirty="0" smtClean="0"/>
              <a:t> - удаление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ER </a:t>
            </a:r>
            <a:r>
              <a:rPr lang="ru-RU" dirty="0" smtClean="0"/>
              <a:t>диаграмма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73" y="1536851"/>
            <a:ext cx="7897196" cy="5321149"/>
          </a:xfrm>
        </p:spPr>
      </p:pic>
    </p:spTree>
    <p:extLst>
      <p:ext uri="{BB962C8B-B14F-4D97-AF65-F5344CB8AC3E}">
        <p14:creationId xmlns:p14="http://schemas.microsoft.com/office/powerpoint/2010/main" val="33155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t-EE" dirty="0" smtClean="0"/>
              <a:t>ORM(</a:t>
            </a:r>
            <a:r>
              <a:rPr lang="et-EE" dirty="0" err="1" smtClean="0"/>
              <a:t>Sequelize</a:t>
            </a:r>
            <a:r>
              <a:rPr lang="et-E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37" y="1905836"/>
            <a:ext cx="4199021" cy="4351338"/>
          </a:xfrm>
        </p:spPr>
        <p:txBody>
          <a:bodyPr/>
          <a:lstStyle/>
          <a:p>
            <a:r>
              <a:rPr lang="et-EE" dirty="0" smtClean="0"/>
              <a:t>ORM</a:t>
            </a:r>
            <a:r>
              <a:rPr lang="en-US" dirty="0" smtClean="0"/>
              <a:t> (Object-Relational Mapping) – </a:t>
            </a:r>
            <a:r>
              <a:rPr lang="ru-RU" dirty="0" smtClean="0"/>
              <a:t>технология, которая позволяет </a:t>
            </a:r>
            <a:r>
              <a:rPr lang="ru-RU" dirty="0" err="1" smtClean="0"/>
              <a:t>взаимодейстовать</a:t>
            </a:r>
            <a:r>
              <a:rPr lang="ru-RU" dirty="0" smtClean="0"/>
              <a:t> с базой данных объектно-ориентированными моделями, а не писать </a:t>
            </a:r>
            <a:r>
              <a:rPr lang="et-EE" dirty="0" smtClean="0"/>
              <a:t>SQL </a:t>
            </a:r>
            <a:r>
              <a:rPr lang="ru-RU" dirty="0" smtClean="0"/>
              <a:t>запросы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28" y="0"/>
            <a:ext cx="2632100" cy="3836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28" y="3834549"/>
            <a:ext cx="2632100" cy="30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746" y="555560"/>
            <a:ext cx="3138854" cy="58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524000"/>
            <a:ext cx="3508525" cy="4652963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ru-RU" dirty="0"/>
              <a:t>операции для </a:t>
            </a:r>
            <a:r>
              <a:rPr lang="ru-RU" dirty="0" smtClean="0"/>
              <a:t>всех моделей.</a:t>
            </a:r>
            <a:endParaRPr lang="ru-RU" dirty="0"/>
          </a:p>
          <a:p>
            <a:r>
              <a:rPr lang="ru-RU" dirty="0" smtClean="0"/>
              <a:t>Поиск по названиям и </a:t>
            </a:r>
            <a:r>
              <a:rPr lang="ru-RU" dirty="0" err="1" smtClean="0"/>
              <a:t>айди</a:t>
            </a:r>
            <a:r>
              <a:rPr lang="ru-RU" dirty="0" smtClean="0"/>
              <a:t> всех моделей</a:t>
            </a:r>
            <a:endParaRPr lang="et-EE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8" y="722647"/>
            <a:ext cx="8507012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ролей</a:t>
            </a:r>
          </a:p>
          <a:p>
            <a:r>
              <a:rPr lang="ru-RU" dirty="0" smtClean="0"/>
              <a:t>Большее разветвление для </a:t>
            </a:r>
            <a:r>
              <a:rPr lang="ru-RU" dirty="0" err="1" smtClean="0"/>
              <a:t>меропритятий</a:t>
            </a:r>
            <a:r>
              <a:rPr lang="ru-RU" dirty="0" smtClean="0"/>
              <a:t> (страна, организация)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API для управления событиями и мероприятиями </vt:lpstr>
      <vt:lpstr>Используемые технологии</vt:lpstr>
      <vt:lpstr>Что такое REST API запросы</vt:lpstr>
      <vt:lpstr>ER диаграмма</vt:lpstr>
      <vt:lpstr>Что такое ORM(Sequelize)</vt:lpstr>
      <vt:lpstr>Структура проекта</vt:lpstr>
      <vt:lpstr>Запросы</vt:lpstr>
      <vt:lpstr>Видео</vt:lpstr>
      <vt:lpstr>Дальнейшее развитие</vt:lpstr>
      <vt:lpstr>Я все делал сам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для управления событиями и мероприятиями </dc:title>
  <dc:creator>admin sillamae</dc:creator>
  <cp:lastModifiedBy>admin sillamae</cp:lastModifiedBy>
  <cp:revision>2</cp:revision>
  <dcterms:created xsi:type="dcterms:W3CDTF">2024-10-21T09:18:12Z</dcterms:created>
  <dcterms:modified xsi:type="dcterms:W3CDTF">2024-10-21T09:37:34Z</dcterms:modified>
</cp:coreProperties>
</file>