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7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4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8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7966-20B4-4886-BC42-5467BA578DD9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6F23-A952-439C-9F00-9C6349227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418256" y="556078"/>
            <a:ext cx="11273002" cy="5546141"/>
            <a:chOff x="3597898" y="173524"/>
            <a:chExt cx="8084029" cy="3977216"/>
          </a:xfrm>
        </p:grpSpPr>
        <p:sp>
          <p:nvSpPr>
            <p:cNvPr id="4" name="직사각형 3"/>
            <p:cNvSpPr/>
            <p:nvPr/>
          </p:nvSpPr>
          <p:spPr>
            <a:xfrm>
              <a:off x="4827048" y="173524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초기화면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771260" y="1151736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네이버 가입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558281" y="1151736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구글 가입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8" idx="2"/>
            </p:cNvCxnSpPr>
            <p:nvPr/>
          </p:nvCxnSpPr>
          <p:spPr>
            <a:xfrm flipH="1">
              <a:off x="11226593" y="1559715"/>
              <a:ext cx="1" cy="455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0771260" y="2015412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네이버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API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45302" y="1151736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일반회원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가입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45301" y="173524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 가입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58281" y="2015411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구글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API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10013613" y="1559715"/>
              <a:ext cx="1" cy="455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9558281" y="2879086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이용약관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558281" y="3742761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 가입 창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" name="꺾인 연결선 21"/>
            <p:cNvCxnSpPr>
              <a:stCxn id="14" idx="2"/>
              <a:endCxn id="18" idx="0"/>
            </p:cNvCxnSpPr>
            <p:nvPr/>
          </p:nvCxnSpPr>
          <p:spPr>
            <a:xfrm rot="16200000" flipH="1">
              <a:off x="8747440" y="1612910"/>
              <a:ext cx="1319371" cy="1212979"/>
            </a:xfrm>
            <a:prstGeom prst="bentConnector3">
              <a:avLst>
                <a:gd name="adj1" fmla="val 827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2" idx="2"/>
              <a:endCxn id="18" idx="0"/>
            </p:cNvCxnSpPr>
            <p:nvPr/>
          </p:nvCxnSpPr>
          <p:spPr>
            <a:xfrm rot="5400000">
              <a:off x="10392258" y="2044749"/>
              <a:ext cx="455695" cy="12129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6" idx="2"/>
              <a:endCxn id="18" idx="0"/>
            </p:cNvCxnSpPr>
            <p:nvPr/>
          </p:nvCxnSpPr>
          <p:spPr>
            <a:xfrm>
              <a:off x="10013615" y="2423390"/>
              <a:ext cx="0" cy="455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8" idx="2"/>
              <a:endCxn id="19" idx="0"/>
            </p:cNvCxnSpPr>
            <p:nvPr/>
          </p:nvCxnSpPr>
          <p:spPr>
            <a:xfrm>
              <a:off x="10013615" y="3287065"/>
              <a:ext cx="0" cy="455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4" idx="3"/>
              <a:endCxn id="9" idx="1"/>
            </p:cNvCxnSpPr>
            <p:nvPr/>
          </p:nvCxnSpPr>
          <p:spPr>
            <a:xfrm>
              <a:off x="9255969" y="1355726"/>
              <a:ext cx="302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9" idx="3"/>
              <a:endCxn id="8" idx="1"/>
            </p:cNvCxnSpPr>
            <p:nvPr/>
          </p:nvCxnSpPr>
          <p:spPr>
            <a:xfrm>
              <a:off x="10468948" y="1355726"/>
              <a:ext cx="302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4" idx="3"/>
              <a:endCxn id="15" idx="1"/>
            </p:cNvCxnSpPr>
            <p:nvPr/>
          </p:nvCxnSpPr>
          <p:spPr>
            <a:xfrm>
              <a:off x="5737715" y="377514"/>
              <a:ext cx="2607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5" idx="2"/>
              <a:endCxn id="14" idx="0"/>
            </p:cNvCxnSpPr>
            <p:nvPr/>
          </p:nvCxnSpPr>
          <p:spPr>
            <a:xfrm>
              <a:off x="8800635" y="581503"/>
              <a:ext cx="1" cy="570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4827048" y="1151736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 창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>
              <a:endCxn id="48" idx="0"/>
            </p:cNvCxnSpPr>
            <p:nvPr/>
          </p:nvCxnSpPr>
          <p:spPr>
            <a:xfrm>
              <a:off x="5282381" y="581503"/>
              <a:ext cx="1" cy="570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4827048" y="1925958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네이버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056198" y="1925958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구글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97898" y="1925958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휴대폰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꺾인 연결선 54"/>
            <p:cNvCxnSpPr>
              <a:stCxn id="48" idx="2"/>
              <a:endCxn id="53" idx="0"/>
            </p:cNvCxnSpPr>
            <p:nvPr/>
          </p:nvCxnSpPr>
          <p:spPr>
            <a:xfrm rot="5400000">
              <a:off x="4484686" y="1128261"/>
              <a:ext cx="366243" cy="12291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endCxn id="51" idx="0"/>
            </p:cNvCxnSpPr>
            <p:nvPr/>
          </p:nvCxnSpPr>
          <p:spPr>
            <a:xfrm rot="16200000" flipH="1">
              <a:off x="5099259" y="1742835"/>
              <a:ext cx="366244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stCxn id="48" idx="2"/>
              <a:endCxn id="52" idx="0"/>
            </p:cNvCxnSpPr>
            <p:nvPr/>
          </p:nvCxnSpPr>
          <p:spPr>
            <a:xfrm rot="16200000" flipH="1">
              <a:off x="5713836" y="1128261"/>
              <a:ext cx="366243" cy="12291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4827048" y="2879086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홈 창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stCxn id="53" idx="2"/>
              <a:endCxn id="60" idx="0"/>
            </p:cNvCxnSpPr>
            <p:nvPr/>
          </p:nvCxnSpPr>
          <p:spPr>
            <a:xfrm rot="16200000" flipH="1">
              <a:off x="4395233" y="1991936"/>
              <a:ext cx="545149" cy="12291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3"/>
            <p:cNvCxnSpPr>
              <a:stCxn id="51" idx="2"/>
              <a:endCxn id="60" idx="0"/>
            </p:cNvCxnSpPr>
            <p:nvPr/>
          </p:nvCxnSpPr>
          <p:spPr>
            <a:xfrm rot="5400000">
              <a:off x="5009808" y="2606511"/>
              <a:ext cx="545149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52" idx="2"/>
              <a:endCxn id="60" idx="0"/>
            </p:cNvCxnSpPr>
            <p:nvPr/>
          </p:nvCxnSpPr>
          <p:spPr>
            <a:xfrm rot="5400000">
              <a:off x="5624383" y="1991936"/>
              <a:ext cx="545149" cy="12291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4827048" y="3706624"/>
              <a:ext cx="910667" cy="407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그룹 창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60" idx="2"/>
              <a:endCxn id="71" idx="0"/>
            </p:cNvCxnSpPr>
            <p:nvPr/>
          </p:nvCxnSpPr>
          <p:spPr>
            <a:xfrm>
              <a:off x="5282382" y="3287065"/>
              <a:ext cx="0" cy="419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19" idx="1"/>
              <a:endCxn id="48" idx="3"/>
            </p:cNvCxnSpPr>
            <p:nvPr/>
          </p:nvCxnSpPr>
          <p:spPr>
            <a:xfrm rot="10800000">
              <a:off x="5737715" y="1355727"/>
              <a:ext cx="3820566" cy="25910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25876" y="18674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큰 화면의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80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TaeWoo</dc:creator>
  <cp:lastModifiedBy>TaeWoo</cp:lastModifiedBy>
  <cp:revision>5</cp:revision>
  <dcterms:created xsi:type="dcterms:W3CDTF">2019-05-01T09:38:19Z</dcterms:created>
  <dcterms:modified xsi:type="dcterms:W3CDTF">2019-05-01T10:06:56Z</dcterms:modified>
</cp:coreProperties>
</file>