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. Nefelim" initials="MN" lastIdx="2" clrIdx="0">
    <p:extLst>
      <p:ext uri="{19B8F6BF-5375-455C-9EA6-DF929625EA0E}">
        <p15:presenceInfo xmlns:p15="http://schemas.microsoft.com/office/powerpoint/2012/main" userId="ed0bd3c5d5d245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97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37000">
              <a:schemeClr val="bg1">
                <a:lumMod val="85000"/>
              </a:schemeClr>
            </a:gs>
            <a:gs pos="72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3CD2-1FF4-4C07-A77E-E29013BB14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s.vsu.ru/wp-content/uploads/2021/05/samsung_it_academy_logo_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77" y="0"/>
            <a:ext cx="8014915" cy="28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0196" y="3556012"/>
            <a:ext cx="5866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Choose a dog</a:t>
            </a:r>
            <a:endParaRPr lang="ru-RU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(Выбери собаку)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7224" y="6233823"/>
            <a:ext cx="306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Долматов Максим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</p:spTree>
    <p:extLst>
      <p:ext uri="{BB962C8B-B14F-4D97-AF65-F5344CB8AC3E}">
        <p14:creationId xmlns:p14="http://schemas.microsoft.com/office/powerpoint/2010/main" val="7720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</p:spTree>
    <p:extLst>
      <p:ext uri="{BB962C8B-B14F-4D97-AF65-F5344CB8AC3E}">
        <p14:creationId xmlns:p14="http://schemas.microsoft.com/office/powerpoint/2010/main" val="4659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Суть проекта</a:t>
            </a:r>
            <a:endParaRPr lang="en-US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  <p:sp>
        <p:nvSpPr>
          <p:cNvPr id="6" name="TextBox 5"/>
          <p:cNvSpPr txBox="1"/>
          <p:nvPr/>
        </p:nvSpPr>
        <p:spPr>
          <a:xfrm>
            <a:off x="838200" y="2194999"/>
            <a:ext cx="1062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Человек хочет собаку, но не знает какую, тогда на помощь приходит мой проект (приложение)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84213"/>
            <a:ext cx="1062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либо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724191"/>
            <a:ext cx="1062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Более распространенная ситуация, когда ребенок просит дом. питомца (собаку), но не знает какого именно, и на этом вопрос закрывается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749072"/>
            <a:ext cx="1062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Но на помощь приходит мой проект, где человек может выбрать собаку под свой тип или условия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6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56" y="2362010"/>
            <a:ext cx="1710244" cy="38005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36" y="2345268"/>
            <a:ext cx="1710246" cy="38005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0" y="737971"/>
            <a:ext cx="1710245" cy="38005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45" y="2362007"/>
            <a:ext cx="1710245" cy="38005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" y="2345272"/>
            <a:ext cx="1710244" cy="3800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69" y="737971"/>
            <a:ext cx="1710246" cy="38005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37" y="737971"/>
            <a:ext cx="1710245" cy="38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Классы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  <p:sp>
        <p:nvSpPr>
          <p:cNvPr id="3" name="TextBox 2"/>
          <p:cNvSpPr txBox="1"/>
          <p:nvPr/>
        </p:nvSpPr>
        <p:spPr>
          <a:xfrm>
            <a:off x="838200" y="1269220"/>
            <a:ext cx="80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удобности разделим классы на группы</a:t>
            </a: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553" t="19094" r="91786" b="66314"/>
          <a:stretch/>
        </p:blipFill>
        <p:spPr>
          <a:xfrm>
            <a:off x="838200" y="2236428"/>
            <a:ext cx="2711232" cy="3557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9432" y="2253972"/>
            <a:ext cx="53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Отвечает за разметку в которой находится видео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9432" y="2673630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Отвечает за начальный (приветственный) экран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9432" y="3089349"/>
            <a:ext cx="543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Отвечает за </a:t>
            </a:r>
            <a:r>
              <a:rPr lang="en-US" dirty="0" smtClean="0"/>
              <a:t>splashscreen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9432" y="3879877"/>
            <a:ext cx="5523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Все эти 3 активности отвечают за </a:t>
            </a:r>
            <a:r>
              <a:rPr lang="en-US" sz="2000" dirty="0" smtClean="0"/>
              <a:t>listview </a:t>
            </a:r>
            <a:r>
              <a:rPr lang="ru-RU" sz="2000" dirty="0" smtClean="0"/>
              <a:t>и переход на нее ( с фильтрами )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9432" y="5413195"/>
            <a:ext cx="366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Является главным экраном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49432" y="4975758"/>
            <a:ext cx="37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Отвечает за таблицу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Разметки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3653" t="44832" r="89805" b="41420"/>
          <a:stretch/>
        </p:blipFill>
        <p:spPr>
          <a:xfrm>
            <a:off x="838200" y="2690037"/>
            <a:ext cx="2842014" cy="2519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399625"/>
            <a:ext cx="80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Аналогично поступим и с разметками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80214" y="2725188"/>
            <a:ext cx="53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Отвечает за видео, и пару </a:t>
            </a:r>
            <a:r>
              <a:rPr lang="en-US" dirty="0" smtClean="0"/>
              <a:t>alertdialog’s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1832" y="3392610"/>
            <a:ext cx="53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Отвечает за</a:t>
            </a:r>
            <a:r>
              <a:rPr lang="en-US" dirty="0" smtClean="0"/>
              <a:t> </a:t>
            </a:r>
            <a:r>
              <a:rPr lang="ru-RU" dirty="0" smtClean="0"/>
              <a:t>краткосрочный </a:t>
            </a:r>
            <a:r>
              <a:rPr lang="en-US" dirty="0" smtClean="0"/>
              <a:t>splashscreen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758715"/>
            <a:ext cx="10946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Остальные отвечают за простые разметки с разными элементами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01832" y="3761942"/>
            <a:ext cx="53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Отвечает за таблицу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1832" y="4333679"/>
            <a:ext cx="5133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Отвечает за ячейку </a:t>
            </a:r>
            <a:r>
              <a:rPr lang="en-US" sz="2400" dirty="0" smtClean="0"/>
              <a:t>listview </a:t>
            </a:r>
            <a:r>
              <a:rPr lang="ru-RU" sz="2400" dirty="0" smtClean="0"/>
              <a:t>и переход на нее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0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Drawable</a:t>
            </a:r>
            <a:endParaRPr lang="en-US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</p:spTree>
    <p:extLst>
      <p:ext uri="{BB962C8B-B14F-4D97-AF65-F5344CB8AC3E}">
        <p14:creationId xmlns:p14="http://schemas.microsoft.com/office/powerpoint/2010/main" val="21499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</p:spTree>
    <p:extLst>
      <p:ext uri="{BB962C8B-B14F-4D97-AF65-F5344CB8AC3E}">
        <p14:creationId xmlns:p14="http://schemas.microsoft.com/office/powerpoint/2010/main" val="32872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</p:spTree>
    <p:extLst>
      <p:ext uri="{BB962C8B-B14F-4D97-AF65-F5344CB8AC3E}">
        <p14:creationId xmlns:p14="http://schemas.microsoft.com/office/powerpoint/2010/main" val="3930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503" y1="79104" x2="35673" y2="81343"/>
                        <a14:foregroundMark x1="37427" y1="81343" x2="37427" y2="8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18" y="365125"/>
            <a:ext cx="1614716" cy="1265333"/>
          </a:xfrm>
        </p:spPr>
      </p:pic>
    </p:spTree>
    <p:extLst>
      <p:ext uri="{BB962C8B-B14F-4D97-AF65-F5344CB8AC3E}">
        <p14:creationId xmlns:p14="http://schemas.microsoft.com/office/powerpoint/2010/main" val="3989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153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Тема Office</vt:lpstr>
      <vt:lpstr>Презентация PowerPoint</vt:lpstr>
      <vt:lpstr>Суть проекта</vt:lpstr>
      <vt:lpstr>Презентация PowerPoint</vt:lpstr>
      <vt:lpstr>Классы </vt:lpstr>
      <vt:lpstr>Разметки</vt:lpstr>
      <vt:lpstr>Drawable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Mr. Nefelim</dc:creator>
  <cp:lastModifiedBy>Mr. Nefelim</cp:lastModifiedBy>
  <cp:revision>14</cp:revision>
  <dcterms:created xsi:type="dcterms:W3CDTF">2022-05-09T07:29:21Z</dcterms:created>
  <dcterms:modified xsi:type="dcterms:W3CDTF">2022-05-12T13:47:05Z</dcterms:modified>
</cp:coreProperties>
</file>