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2439" r:id="rId2"/>
    <p:sldId id="2527" r:id="rId3"/>
    <p:sldId id="2528" r:id="rId4"/>
    <p:sldId id="2536" r:id="rId5"/>
    <p:sldId id="2530" r:id="rId6"/>
    <p:sldId id="2537" r:id="rId7"/>
    <p:sldId id="2529" r:id="rId8"/>
    <p:sldId id="2531" r:id="rId9"/>
    <p:sldId id="2532" r:id="rId10"/>
    <p:sldId id="2533" r:id="rId11"/>
    <p:sldId id="2534" r:id="rId12"/>
    <p:sldId id="2535" r:id="rId13"/>
    <p:sldId id="285" r:id="rId14"/>
    <p:sldId id="2526" r:id="rId15"/>
    <p:sldId id="290" r:id="rId16"/>
    <p:sldId id="2334" r:id="rId17"/>
    <p:sldId id="2513" r:id="rId18"/>
    <p:sldId id="258"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8906338-ED82-4B58-95A4-8DB975CAA2B8}">
          <p14:sldIdLst>
            <p14:sldId id="2439"/>
            <p14:sldId id="2527"/>
            <p14:sldId id="2528"/>
            <p14:sldId id="2536"/>
            <p14:sldId id="2530"/>
            <p14:sldId id="2537"/>
            <p14:sldId id="2529"/>
            <p14:sldId id="2531"/>
            <p14:sldId id="2532"/>
            <p14:sldId id="2533"/>
            <p14:sldId id="2534"/>
            <p14:sldId id="2535"/>
            <p14:sldId id="285"/>
            <p14:sldId id="2526"/>
            <p14:sldId id="290"/>
            <p14:sldId id="2334"/>
            <p14:sldId id="2513"/>
            <p14:sldId id="258"/>
          </p14:sldIdLst>
        </p14:section>
      </p14:sectionLst>
    </p:ext>
    <p:ext uri="{EFAFB233-063F-42B5-8137-9DF3F51BA10A}">
      <p15:sldGuideLst xmlns:p15="http://schemas.microsoft.com/office/powerpoint/2012/main">
        <p15:guide id="1" orient="horz" pos="2205" userDrawn="1">
          <p15:clr>
            <a:srgbClr val="A4A3A4"/>
          </p15:clr>
        </p15:guide>
        <p15:guide id="2" pos="39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 initials="l" lastIdx="19" clrIdx="0"/>
  <p:cmAuthor id="2" name="张奇1/合作团队/研发中心/总行/广发银行" initials="张奇1/合作团队" lastIdx="0" clrIdx="1"/>
  <p:cmAuthor id="3" name="Sam.Ling" initials="S" lastIdx="10" clrIdx="2"/>
  <p:cmAuthor id="4" name="1277" initials="1" lastIdx="3" clrIdx="3">
    <p:extLst>
      <p:ext uri="{19B8F6BF-5375-455C-9EA6-DF929625EA0E}">
        <p15:presenceInfo xmlns:p15="http://schemas.microsoft.com/office/powerpoint/2012/main" userId="127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FB7"/>
    <a:srgbClr val="B9D51F"/>
    <a:srgbClr val="45C1A4"/>
    <a:srgbClr val="4BACC6"/>
    <a:srgbClr val="88C8D9"/>
    <a:srgbClr val="FBFBFB"/>
    <a:srgbClr val="FFFFFF"/>
    <a:srgbClr val="D9D9D9"/>
    <a:srgbClr val="E4FFC9"/>
    <a:srgbClr val="EEF7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74" autoAdjust="0"/>
    <p:restoredTop sz="92976" autoAdjust="0"/>
  </p:normalViewPr>
  <p:slideViewPr>
    <p:cSldViewPr snapToGrid="0" snapToObjects="1">
      <p:cViewPr varScale="1">
        <p:scale>
          <a:sx n="68" d="100"/>
          <a:sy n="68" d="100"/>
        </p:scale>
        <p:origin x="510" y="60"/>
      </p:cViewPr>
      <p:guideLst>
        <p:guide orient="horz" pos="2205"/>
        <p:guide pos="390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72" d="100"/>
          <a:sy n="72" d="100"/>
        </p:scale>
        <p:origin x="2718"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B6261E-80A5-4FD0-98D2-51E91A4FD08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45146333-BD5D-4163-B812-4646A872C93E}">
      <dgm:prSet phldrT="[文本]"/>
      <dgm:spPr/>
      <dgm:t>
        <a:bodyPr/>
        <a:lstStyle/>
        <a:p>
          <a:r>
            <a:rPr lang="zh-CN" altLang="en-US" dirty="0"/>
            <a:t>林星宇</a:t>
          </a:r>
        </a:p>
      </dgm:t>
    </dgm:pt>
    <dgm:pt modelId="{886EB21A-7D4D-4178-AA75-4ED41B001710}" type="parTrans" cxnId="{B65BA031-735F-45D9-A0BA-05D89F62CF10}">
      <dgm:prSet/>
      <dgm:spPr/>
      <dgm:t>
        <a:bodyPr/>
        <a:lstStyle/>
        <a:p>
          <a:endParaRPr lang="zh-CN" altLang="en-US"/>
        </a:p>
      </dgm:t>
    </dgm:pt>
    <dgm:pt modelId="{B7B98D2B-B1CD-43EA-B94C-5F2F57A3EAA2}" type="sibTrans" cxnId="{B65BA031-735F-45D9-A0BA-05D89F62CF10}">
      <dgm:prSet/>
      <dgm:spPr/>
      <dgm:t>
        <a:bodyPr/>
        <a:lstStyle/>
        <a:p>
          <a:endParaRPr lang="zh-CN" altLang="en-US"/>
        </a:p>
      </dgm:t>
    </dgm:pt>
    <dgm:pt modelId="{7BF40FBB-87E9-41C2-B865-F86CA0CFB29F}" type="asst">
      <dgm:prSet phldrT="[文本]"/>
      <dgm:spPr/>
      <dgm:t>
        <a:bodyPr/>
        <a:lstStyle/>
        <a:p>
          <a:r>
            <a:rPr lang="zh-CN" altLang="en-US" dirty="0"/>
            <a:t>刘自鑫</a:t>
          </a:r>
        </a:p>
      </dgm:t>
    </dgm:pt>
    <dgm:pt modelId="{361619CB-58D1-4E41-ABC8-C8D77C55EC61}" type="parTrans" cxnId="{14F22B72-9BB6-4A4F-9A63-CEE5E1534445}">
      <dgm:prSet/>
      <dgm:spPr/>
      <dgm:t>
        <a:bodyPr/>
        <a:lstStyle/>
        <a:p>
          <a:endParaRPr lang="zh-CN" altLang="en-US"/>
        </a:p>
      </dgm:t>
    </dgm:pt>
    <dgm:pt modelId="{22BC3B5D-3A55-4CD0-9F71-1B27FABC4192}" type="sibTrans" cxnId="{14F22B72-9BB6-4A4F-9A63-CEE5E1534445}">
      <dgm:prSet/>
      <dgm:spPr/>
      <dgm:t>
        <a:bodyPr/>
        <a:lstStyle/>
        <a:p>
          <a:endParaRPr lang="zh-CN" altLang="en-US"/>
        </a:p>
      </dgm:t>
    </dgm:pt>
    <dgm:pt modelId="{A705E50D-CC7A-469E-BB69-53CD9D150AFD}">
      <dgm:prSet phldrT="[文本]"/>
      <dgm:spPr/>
      <dgm:t>
        <a:bodyPr/>
        <a:lstStyle/>
        <a:p>
          <a:r>
            <a:rPr lang="zh-CN" altLang="en-US" dirty="0"/>
            <a:t>邱万峰</a:t>
          </a:r>
          <a:r>
            <a:rPr lang="en-US" altLang="zh-CN" dirty="0"/>
            <a:t>	</a:t>
          </a:r>
          <a:endParaRPr lang="zh-CN" altLang="en-US" dirty="0"/>
        </a:p>
      </dgm:t>
    </dgm:pt>
    <dgm:pt modelId="{32F34F06-72DA-4BEC-83E0-3D76E2106A92}" type="parTrans" cxnId="{2FFD0BBA-EE66-4092-B893-D00E3E38BBC7}">
      <dgm:prSet/>
      <dgm:spPr/>
      <dgm:t>
        <a:bodyPr/>
        <a:lstStyle/>
        <a:p>
          <a:endParaRPr lang="zh-CN" altLang="en-US"/>
        </a:p>
      </dgm:t>
    </dgm:pt>
    <dgm:pt modelId="{796493F3-B615-45F3-B6EF-27BF41B99965}" type="sibTrans" cxnId="{2FFD0BBA-EE66-4092-B893-D00E3E38BBC7}">
      <dgm:prSet/>
      <dgm:spPr/>
      <dgm:t>
        <a:bodyPr/>
        <a:lstStyle/>
        <a:p>
          <a:endParaRPr lang="zh-CN" altLang="en-US"/>
        </a:p>
      </dgm:t>
    </dgm:pt>
    <dgm:pt modelId="{D5F0D1DB-5FAC-4E9A-BB5D-AB2F46D2CE3F}">
      <dgm:prSet phldrT="[文本]"/>
      <dgm:spPr/>
      <dgm:t>
        <a:bodyPr/>
        <a:lstStyle/>
        <a:p>
          <a:r>
            <a:rPr lang="zh-CN" altLang="en-US" dirty="0"/>
            <a:t>陈鹏</a:t>
          </a:r>
        </a:p>
      </dgm:t>
    </dgm:pt>
    <dgm:pt modelId="{CC8F2C50-3B5F-48BA-8A6F-4736A89F0CFC}" type="parTrans" cxnId="{03C1426A-2C0F-4651-8A67-B1CD006A8E4D}">
      <dgm:prSet/>
      <dgm:spPr/>
      <dgm:t>
        <a:bodyPr/>
        <a:lstStyle/>
        <a:p>
          <a:endParaRPr lang="zh-CN" altLang="en-US"/>
        </a:p>
      </dgm:t>
    </dgm:pt>
    <dgm:pt modelId="{0D3E5CCE-4742-46CA-B21F-00271CF5CEF4}" type="sibTrans" cxnId="{03C1426A-2C0F-4651-8A67-B1CD006A8E4D}">
      <dgm:prSet/>
      <dgm:spPr/>
      <dgm:t>
        <a:bodyPr/>
        <a:lstStyle/>
        <a:p>
          <a:endParaRPr lang="zh-CN" altLang="en-US"/>
        </a:p>
      </dgm:t>
    </dgm:pt>
    <dgm:pt modelId="{DB5D8E1C-2034-429A-8C19-F54FE53EAF57}">
      <dgm:prSet phldrT="[文本]"/>
      <dgm:spPr/>
      <dgm:t>
        <a:bodyPr/>
        <a:lstStyle/>
        <a:p>
          <a:r>
            <a:rPr lang="zh-CN" altLang="en-US" dirty="0"/>
            <a:t>廖秋冰</a:t>
          </a:r>
        </a:p>
      </dgm:t>
    </dgm:pt>
    <dgm:pt modelId="{9DC3B214-1616-4939-ACF5-93CD5F1A6FAC}" type="parTrans" cxnId="{6850FAC2-D1CD-419D-BF53-AD84A9738B87}">
      <dgm:prSet/>
      <dgm:spPr/>
      <dgm:t>
        <a:bodyPr/>
        <a:lstStyle/>
        <a:p>
          <a:endParaRPr lang="zh-CN" altLang="en-US"/>
        </a:p>
      </dgm:t>
    </dgm:pt>
    <dgm:pt modelId="{581739DC-4963-4ADB-B954-3799452D44A5}" type="sibTrans" cxnId="{6850FAC2-D1CD-419D-BF53-AD84A9738B87}">
      <dgm:prSet/>
      <dgm:spPr/>
      <dgm:t>
        <a:bodyPr/>
        <a:lstStyle/>
        <a:p>
          <a:endParaRPr lang="zh-CN" altLang="en-US"/>
        </a:p>
      </dgm:t>
    </dgm:pt>
    <dgm:pt modelId="{EBDDDDF0-4350-4306-9DBF-F752AFBF9731}">
      <dgm:prSet phldrT="[文本]"/>
      <dgm:spPr/>
      <dgm:t>
        <a:bodyPr/>
        <a:lstStyle/>
        <a:p>
          <a:r>
            <a:rPr lang="zh-CN" altLang="en-US" dirty="0"/>
            <a:t>胡军浩</a:t>
          </a:r>
        </a:p>
      </dgm:t>
    </dgm:pt>
    <dgm:pt modelId="{6C518FEC-7310-421E-BEEA-CB0C7A20B3E7}" type="parTrans" cxnId="{017BCF21-8297-40FB-8B86-2C7437E9C41B}">
      <dgm:prSet/>
      <dgm:spPr/>
      <dgm:t>
        <a:bodyPr/>
        <a:lstStyle/>
        <a:p>
          <a:endParaRPr lang="zh-CN" altLang="en-US"/>
        </a:p>
      </dgm:t>
    </dgm:pt>
    <dgm:pt modelId="{E45D3828-6385-410C-A5FF-51BAF41AA4AE}" type="sibTrans" cxnId="{017BCF21-8297-40FB-8B86-2C7437E9C41B}">
      <dgm:prSet/>
      <dgm:spPr/>
      <dgm:t>
        <a:bodyPr/>
        <a:lstStyle/>
        <a:p>
          <a:endParaRPr lang="zh-CN" altLang="en-US"/>
        </a:p>
      </dgm:t>
    </dgm:pt>
    <dgm:pt modelId="{83654C65-BE30-49CB-8B28-F25843C6BCFD}" type="pres">
      <dgm:prSet presAssocID="{97B6261E-80A5-4FD0-98D2-51E91A4FD08C}" presName="hierChild1" presStyleCnt="0">
        <dgm:presLayoutVars>
          <dgm:orgChart val="1"/>
          <dgm:chPref val="1"/>
          <dgm:dir/>
          <dgm:animOne val="branch"/>
          <dgm:animLvl val="lvl"/>
          <dgm:resizeHandles/>
        </dgm:presLayoutVars>
      </dgm:prSet>
      <dgm:spPr/>
    </dgm:pt>
    <dgm:pt modelId="{334D4155-0344-4AA6-908E-9ED72F079F19}" type="pres">
      <dgm:prSet presAssocID="{45146333-BD5D-4163-B812-4646A872C93E}" presName="hierRoot1" presStyleCnt="0">
        <dgm:presLayoutVars>
          <dgm:hierBranch val="init"/>
        </dgm:presLayoutVars>
      </dgm:prSet>
      <dgm:spPr/>
    </dgm:pt>
    <dgm:pt modelId="{557E47BC-70A9-4DCD-B8CF-47453B6ED629}" type="pres">
      <dgm:prSet presAssocID="{45146333-BD5D-4163-B812-4646A872C93E}" presName="rootComposite1" presStyleCnt="0"/>
      <dgm:spPr/>
    </dgm:pt>
    <dgm:pt modelId="{D8EDB3F9-986F-46B6-AEFE-F335864D9B8D}" type="pres">
      <dgm:prSet presAssocID="{45146333-BD5D-4163-B812-4646A872C93E}" presName="rootText1" presStyleLbl="node0" presStyleIdx="0" presStyleCnt="1">
        <dgm:presLayoutVars>
          <dgm:chPref val="3"/>
        </dgm:presLayoutVars>
      </dgm:prSet>
      <dgm:spPr/>
    </dgm:pt>
    <dgm:pt modelId="{E3A4D070-8F64-4B38-98EB-8104B3B2BDDD}" type="pres">
      <dgm:prSet presAssocID="{45146333-BD5D-4163-B812-4646A872C93E}" presName="rootConnector1" presStyleLbl="node1" presStyleIdx="0" presStyleCnt="0"/>
      <dgm:spPr/>
    </dgm:pt>
    <dgm:pt modelId="{BEEA1804-F0E9-43D2-ACB6-D4F85D299782}" type="pres">
      <dgm:prSet presAssocID="{45146333-BD5D-4163-B812-4646A872C93E}" presName="hierChild2" presStyleCnt="0"/>
      <dgm:spPr/>
    </dgm:pt>
    <dgm:pt modelId="{1313EBC6-CE1E-4A43-9A33-E610816EFB23}" type="pres">
      <dgm:prSet presAssocID="{32F34F06-72DA-4BEC-83E0-3D76E2106A92}" presName="Name37" presStyleLbl="parChTrans1D2" presStyleIdx="0" presStyleCnt="5"/>
      <dgm:spPr/>
    </dgm:pt>
    <dgm:pt modelId="{2B3BC658-93E6-4D6F-A9DA-E3097947807D}" type="pres">
      <dgm:prSet presAssocID="{A705E50D-CC7A-469E-BB69-53CD9D150AFD}" presName="hierRoot2" presStyleCnt="0">
        <dgm:presLayoutVars>
          <dgm:hierBranch val="init"/>
        </dgm:presLayoutVars>
      </dgm:prSet>
      <dgm:spPr/>
    </dgm:pt>
    <dgm:pt modelId="{88F1272E-5A7B-4DAC-9730-FD99269BFFB6}" type="pres">
      <dgm:prSet presAssocID="{A705E50D-CC7A-469E-BB69-53CD9D150AFD}" presName="rootComposite" presStyleCnt="0"/>
      <dgm:spPr/>
    </dgm:pt>
    <dgm:pt modelId="{59D20FB0-FD50-438C-B682-FCDE7E55618C}" type="pres">
      <dgm:prSet presAssocID="{A705E50D-CC7A-469E-BB69-53CD9D150AFD}" presName="rootText" presStyleLbl="node2" presStyleIdx="0" presStyleCnt="4">
        <dgm:presLayoutVars>
          <dgm:chPref val="3"/>
        </dgm:presLayoutVars>
      </dgm:prSet>
      <dgm:spPr/>
    </dgm:pt>
    <dgm:pt modelId="{D241B0B2-48DD-45EC-8A81-8AF0C3A6CA84}" type="pres">
      <dgm:prSet presAssocID="{A705E50D-CC7A-469E-BB69-53CD9D150AFD}" presName="rootConnector" presStyleLbl="node2" presStyleIdx="0" presStyleCnt="4"/>
      <dgm:spPr/>
    </dgm:pt>
    <dgm:pt modelId="{E3DEE864-B9BE-42A3-9DA4-79B4F08C12B0}" type="pres">
      <dgm:prSet presAssocID="{A705E50D-CC7A-469E-BB69-53CD9D150AFD}" presName="hierChild4" presStyleCnt="0"/>
      <dgm:spPr/>
    </dgm:pt>
    <dgm:pt modelId="{E568DC64-F01C-47AB-93D8-4E5E82E2866B}" type="pres">
      <dgm:prSet presAssocID="{A705E50D-CC7A-469E-BB69-53CD9D150AFD}" presName="hierChild5" presStyleCnt="0"/>
      <dgm:spPr/>
    </dgm:pt>
    <dgm:pt modelId="{6B4348DF-1BC7-4987-B76F-6DAE4D7FFD7B}" type="pres">
      <dgm:prSet presAssocID="{9DC3B214-1616-4939-ACF5-93CD5F1A6FAC}" presName="Name37" presStyleLbl="parChTrans1D2" presStyleIdx="1" presStyleCnt="5"/>
      <dgm:spPr/>
    </dgm:pt>
    <dgm:pt modelId="{D7C6BA52-D15E-464C-B3E5-CF6A23DED09D}" type="pres">
      <dgm:prSet presAssocID="{DB5D8E1C-2034-429A-8C19-F54FE53EAF57}" presName="hierRoot2" presStyleCnt="0">
        <dgm:presLayoutVars>
          <dgm:hierBranch val="init"/>
        </dgm:presLayoutVars>
      </dgm:prSet>
      <dgm:spPr/>
    </dgm:pt>
    <dgm:pt modelId="{C8C2E76B-12A5-4365-AAA9-319E60FDB25A}" type="pres">
      <dgm:prSet presAssocID="{DB5D8E1C-2034-429A-8C19-F54FE53EAF57}" presName="rootComposite" presStyleCnt="0"/>
      <dgm:spPr/>
    </dgm:pt>
    <dgm:pt modelId="{1CBBA591-5FE7-4622-87AD-D49A0889B951}" type="pres">
      <dgm:prSet presAssocID="{DB5D8E1C-2034-429A-8C19-F54FE53EAF57}" presName="rootText" presStyleLbl="node2" presStyleIdx="1" presStyleCnt="4">
        <dgm:presLayoutVars>
          <dgm:chPref val="3"/>
        </dgm:presLayoutVars>
      </dgm:prSet>
      <dgm:spPr/>
    </dgm:pt>
    <dgm:pt modelId="{9B90E267-4388-4170-B906-7E67863A89B3}" type="pres">
      <dgm:prSet presAssocID="{DB5D8E1C-2034-429A-8C19-F54FE53EAF57}" presName="rootConnector" presStyleLbl="node2" presStyleIdx="1" presStyleCnt="4"/>
      <dgm:spPr/>
    </dgm:pt>
    <dgm:pt modelId="{80EB6C7C-BA9E-438F-9DDE-FA191D1D6DCD}" type="pres">
      <dgm:prSet presAssocID="{DB5D8E1C-2034-429A-8C19-F54FE53EAF57}" presName="hierChild4" presStyleCnt="0"/>
      <dgm:spPr/>
    </dgm:pt>
    <dgm:pt modelId="{14BAE6AF-734A-4CFB-90F6-0C80D5080B22}" type="pres">
      <dgm:prSet presAssocID="{DB5D8E1C-2034-429A-8C19-F54FE53EAF57}" presName="hierChild5" presStyleCnt="0"/>
      <dgm:spPr/>
    </dgm:pt>
    <dgm:pt modelId="{FECC9C63-A549-4EC4-A4DA-427C335C5077}" type="pres">
      <dgm:prSet presAssocID="{CC8F2C50-3B5F-48BA-8A6F-4736A89F0CFC}" presName="Name37" presStyleLbl="parChTrans1D2" presStyleIdx="2" presStyleCnt="5"/>
      <dgm:spPr/>
    </dgm:pt>
    <dgm:pt modelId="{2396D2AC-2217-47E7-9E6F-A1F291D17253}" type="pres">
      <dgm:prSet presAssocID="{D5F0D1DB-5FAC-4E9A-BB5D-AB2F46D2CE3F}" presName="hierRoot2" presStyleCnt="0">
        <dgm:presLayoutVars>
          <dgm:hierBranch val="init"/>
        </dgm:presLayoutVars>
      </dgm:prSet>
      <dgm:spPr/>
    </dgm:pt>
    <dgm:pt modelId="{BB146C97-321E-4F83-923C-C873A7F3977B}" type="pres">
      <dgm:prSet presAssocID="{D5F0D1DB-5FAC-4E9A-BB5D-AB2F46D2CE3F}" presName="rootComposite" presStyleCnt="0"/>
      <dgm:spPr/>
    </dgm:pt>
    <dgm:pt modelId="{9E815496-0C50-4B13-B696-2AB078BFCF58}" type="pres">
      <dgm:prSet presAssocID="{D5F0D1DB-5FAC-4E9A-BB5D-AB2F46D2CE3F}" presName="rootText" presStyleLbl="node2" presStyleIdx="2" presStyleCnt="4">
        <dgm:presLayoutVars>
          <dgm:chPref val="3"/>
        </dgm:presLayoutVars>
      </dgm:prSet>
      <dgm:spPr/>
    </dgm:pt>
    <dgm:pt modelId="{03978D64-6294-43D9-B86C-84120D5541BE}" type="pres">
      <dgm:prSet presAssocID="{D5F0D1DB-5FAC-4E9A-BB5D-AB2F46D2CE3F}" presName="rootConnector" presStyleLbl="node2" presStyleIdx="2" presStyleCnt="4"/>
      <dgm:spPr/>
    </dgm:pt>
    <dgm:pt modelId="{DF74DC80-144F-48E5-83C2-B48DE4699C39}" type="pres">
      <dgm:prSet presAssocID="{D5F0D1DB-5FAC-4E9A-BB5D-AB2F46D2CE3F}" presName="hierChild4" presStyleCnt="0"/>
      <dgm:spPr/>
    </dgm:pt>
    <dgm:pt modelId="{A90E802F-361C-48B1-A026-299683DAA5F0}" type="pres">
      <dgm:prSet presAssocID="{D5F0D1DB-5FAC-4E9A-BB5D-AB2F46D2CE3F}" presName="hierChild5" presStyleCnt="0"/>
      <dgm:spPr/>
    </dgm:pt>
    <dgm:pt modelId="{CDC89A39-9F3A-497A-97A2-228D9CB966E0}" type="pres">
      <dgm:prSet presAssocID="{6C518FEC-7310-421E-BEEA-CB0C7A20B3E7}" presName="Name37" presStyleLbl="parChTrans1D2" presStyleIdx="3" presStyleCnt="5"/>
      <dgm:spPr/>
    </dgm:pt>
    <dgm:pt modelId="{B7CB9329-822C-4549-BC0B-C6A59EDE803B}" type="pres">
      <dgm:prSet presAssocID="{EBDDDDF0-4350-4306-9DBF-F752AFBF9731}" presName="hierRoot2" presStyleCnt="0">
        <dgm:presLayoutVars>
          <dgm:hierBranch val="init"/>
        </dgm:presLayoutVars>
      </dgm:prSet>
      <dgm:spPr/>
    </dgm:pt>
    <dgm:pt modelId="{6CECA352-46EC-44C8-8EFA-97FAACA978B5}" type="pres">
      <dgm:prSet presAssocID="{EBDDDDF0-4350-4306-9DBF-F752AFBF9731}" presName="rootComposite" presStyleCnt="0"/>
      <dgm:spPr/>
    </dgm:pt>
    <dgm:pt modelId="{CAF50357-016E-4B08-AECC-1DF731E56C33}" type="pres">
      <dgm:prSet presAssocID="{EBDDDDF0-4350-4306-9DBF-F752AFBF9731}" presName="rootText" presStyleLbl="node2" presStyleIdx="3" presStyleCnt="4">
        <dgm:presLayoutVars>
          <dgm:chPref val="3"/>
        </dgm:presLayoutVars>
      </dgm:prSet>
      <dgm:spPr/>
    </dgm:pt>
    <dgm:pt modelId="{4C46CE99-D310-43AD-8D8D-704DB0818079}" type="pres">
      <dgm:prSet presAssocID="{EBDDDDF0-4350-4306-9DBF-F752AFBF9731}" presName="rootConnector" presStyleLbl="node2" presStyleIdx="3" presStyleCnt="4"/>
      <dgm:spPr/>
    </dgm:pt>
    <dgm:pt modelId="{B9D161AA-842A-45E5-87E5-B63246A186F9}" type="pres">
      <dgm:prSet presAssocID="{EBDDDDF0-4350-4306-9DBF-F752AFBF9731}" presName="hierChild4" presStyleCnt="0"/>
      <dgm:spPr/>
    </dgm:pt>
    <dgm:pt modelId="{DB240837-212D-44C7-AAB5-A6B69FD47A2C}" type="pres">
      <dgm:prSet presAssocID="{EBDDDDF0-4350-4306-9DBF-F752AFBF9731}" presName="hierChild5" presStyleCnt="0"/>
      <dgm:spPr/>
    </dgm:pt>
    <dgm:pt modelId="{BACEE078-8D35-487F-8B1A-EC26AD7674F1}" type="pres">
      <dgm:prSet presAssocID="{45146333-BD5D-4163-B812-4646A872C93E}" presName="hierChild3" presStyleCnt="0"/>
      <dgm:spPr/>
    </dgm:pt>
    <dgm:pt modelId="{EA66D230-1440-4966-9003-1AC2A983BC90}" type="pres">
      <dgm:prSet presAssocID="{361619CB-58D1-4E41-ABC8-C8D77C55EC61}" presName="Name111" presStyleLbl="parChTrans1D2" presStyleIdx="4" presStyleCnt="5"/>
      <dgm:spPr/>
    </dgm:pt>
    <dgm:pt modelId="{5DAAE4E0-46EA-4FF6-B408-2093C31D8D1A}" type="pres">
      <dgm:prSet presAssocID="{7BF40FBB-87E9-41C2-B865-F86CA0CFB29F}" presName="hierRoot3" presStyleCnt="0">
        <dgm:presLayoutVars>
          <dgm:hierBranch val="init"/>
        </dgm:presLayoutVars>
      </dgm:prSet>
      <dgm:spPr/>
    </dgm:pt>
    <dgm:pt modelId="{600F528F-D8D2-4F7B-B665-CE056BBEE7CD}" type="pres">
      <dgm:prSet presAssocID="{7BF40FBB-87E9-41C2-B865-F86CA0CFB29F}" presName="rootComposite3" presStyleCnt="0"/>
      <dgm:spPr/>
    </dgm:pt>
    <dgm:pt modelId="{1EBE3746-5DD5-481E-8296-E7ED70A39DCA}" type="pres">
      <dgm:prSet presAssocID="{7BF40FBB-87E9-41C2-B865-F86CA0CFB29F}" presName="rootText3" presStyleLbl="asst1" presStyleIdx="0" presStyleCnt="1">
        <dgm:presLayoutVars>
          <dgm:chPref val="3"/>
        </dgm:presLayoutVars>
      </dgm:prSet>
      <dgm:spPr/>
    </dgm:pt>
    <dgm:pt modelId="{F2380866-F4CD-44BF-9F44-8E930ACBC790}" type="pres">
      <dgm:prSet presAssocID="{7BF40FBB-87E9-41C2-B865-F86CA0CFB29F}" presName="rootConnector3" presStyleLbl="asst1" presStyleIdx="0" presStyleCnt="1"/>
      <dgm:spPr/>
    </dgm:pt>
    <dgm:pt modelId="{C7F25655-DB50-403E-9A79-8A09F37F1C8D}" type="pres">
      <dgm:prSet presAssocID="{7BF40FBB-87E9-41C2-B865-F86CA0CFB29F}" presName="hierChild6" presStyleCnt="0"/>
      <dgm:spPr/>
    </dgm:pt>
    <dgm:pt modelId="{4B341848-606E-48BD-A566-B00ADBC93B6D}" type="pres">
      <dgm:prSet presAssocID="{7BF40FBB-87E9-41C2-B865-F86CA0CFB29F}" presName="hierChild7" presStyleCnt="0"/>
      <dgm:spPr/>
    </dgm:pt>
  </dgm:ptLst>
  <dgm:cxnLst>
    <dgm:cxn modelId="{843DCD08-144D-4760-B2DE-EA44469A8E53}" type="presOf" srcId="{D5F0D1DB-5FAC-4E9A-BB5D-AB2F46D2CE3F}" destId="{9E815496-0C50-4B13-B696-2AB078BFCF58}" srcOrd="0" destOrd="0" presId="urn:microsoft.com/office/officeart/2005/8/layout/orgChart1"/>
    <dgm:cxn modelId="{70CD920E-8A21-4CF3-B018-5BC55B4633E7}" type="presOf" srcId="{A705E50D-CC7A-469E-BB69-53CD9D150AFD}" destId="{59D20FB0-FD50-438C-B682-FCDE7E55618C}" srcOrd="0" destOrd="0" presId="urn:microsoft.com/office/officeart/2005/8/layout/orgChart1"/>
    <dgm:cxn modelId="{017BCF21-8297-40FB-8B86-2C7437E9C41B}" srcId="{45146333-BD5D-4163-B812-4646A872C93E}" destId="{EBDDDDF0-4350-4306-9DBF-F752AFBF9731}" srcOrd="4" destOrd="0" parTransId="{6C518FEC-7310-421E-BEEA-CB0C7A20B3E7}" sibTransId="{E45D3828-6385-410C-A5FF-51BAF41AA4AE}"/>
    <dgm:cxn modelId="{1FA1F728-1774-418E-AE68-BE878F5A7864}" type="presOf" srcId="{7BF40FBB-87E9-41C2-B865-F86CA0CFB29F}" destId="{1EBE3746-5DD5-481E-8296-E7ED70A39DCA}" srcOrd="0" destOrd="0" presId="urn:microsoft.com/office/officeart/2005/8/layout/orgChart1"/>
    <dgm:cxn modelId="{8DCC4D2B-B7F9-4192-83A4-F1200835CD9D}" type="presOf" srcId="{A705E50D-CC7A-469E-BB69-53CD9D150AFD}" destId="{D241B0B2-48DD-45EC-8A81-8AF0C3A6CA84}" srcOrd="1" destOrd="0" presId="urn:microsoft.com/office/officeart/2005/8/layout/orgChart1"/>
    <dgm:cxn modelId="{B65BA031-735F-45D9-A0BA-05D89F62CF10}" srcId="{97B6261E-80A5-4FD0-98D2-51E91A4FD08C}" destId="{45146333-BD5D-4163-B812-4646A872C93E}" srcOrd="0" destOrd="0" parTransId="{886EB21A-7D4D-4178-AA75-4ED41B001710}" sibTransId="{B7B98D2B-B1CD-43EA-B94C-5F2F57A3EAA2}"/>
    <dgm:cxn modelId="{D0BB2635-93B6-4247-8E55-CDD1C4833F32}" type="presOf" srcId="{361619CB-58D1-4E41-ABC8-C8D77C55EC61}" destId="{EA66D230-1440-4966-9003-1AC2A983BC90}" srcOrd="0" destOrd="0" presId="urn:microsoft.com/office/officeart/2005/8/layout/orgChart1"/>
    <dgm:cxn modelId="{CA2BB141-0597-46B9-8498-01AA5320E363}" type="presOf" srcId="{7BF40FBB-87E9-41C2-B865-F86CA0CFB29F}" destId="{F2380866-F4CD-44BF-9F44-8E930ACBC790}" srcOrd="1" destOrd="0" presId="urn:microsoft.com/office/officeart/2005/8/layout/orgChart1"/>
    <dgm:cxn modelId="{C552DD61-BC82-44B9-84F1-51F4BFD7D0B5}" type="presOf" srcId="{97B6261E-80A5-4FD0-98D2-51E91A4FD08C}" destId="{83654C65-BE30-49CB-8B28-F25843C6BCFD}" srcOrd="0" destOrd="0" presId="urn:microsoft.com/office/officeart/2005/8/layout/orgChart1"/>
    <dgm:cxn modelId="{4D5E7D42-C4AC-44A7-A743-671EAC831A86}" type="presOf" srcId="{EBDDDDF0-4350-4306-9DBF-F752AFBF9731}" destId="{4C46CE99-D310-43AD-8D8D-704DB0818079}" srcOrd="1" destOrd="0" presId="urn:microsoft.com/office/officeart/2005/8/layout/orgChart1"/>
    <dgm:cxn modelId="{03C1426A-2C0F-4651-8A67-B1CD006A8E4D}" srcId="{45146333-BD5D-4163-B812-4646A872C93E}" destId="{D5F0D1DB-5FAC-4E9A-BB5D-AB2F46D2CE3F}" srcOrd="3" destOrd="0" parTransId="{CC8F2C50-3B5F-48BA-8A6F-4736A89F0CFC}" sibTransId="{0D3E5CCE-4742-46CA-B21F-00271CF5CEF4}"/>
    <dgm:cxn modelId="{2F6E6B50-7662-414E-8667-A42D39B792F6}" type="presOf" srcId="{D5F0D1DB-5FAC-4E9A-BB5D-AB2F46D2CE3F}" destId="{03978D64-6294-43D9-B86C-84120D5541BE}" srcOrd="1" destOrd="0" presId="urn:microsoft.com/office/officeart/2005/8/layout/orgChart1"/>
    <dgm:cxn modelId="{14F22B72-9BB6-4A4F-9A63-CEE5E1534445}" srcId="{45146333-BD5D-4163-B812-4646A872C93E}" destId="{7BF40FBB-87E9-41C2-B865-F86CA0CFB29F}" srcOrd="0" destOrd="0" parTransId="{361619CB-58D1-4E41-ABC8-C8D77C55EC61}" sibTransId="{22BC3B5D-3A55-4CD0-9F71-1B27FABC4192}"/>
    <dgm:cxn modelId="{75664A72-E0CF-45AD-930C-A1037F96EDB8}" type="presOf" srcId="{6C518FEC-7310-421E-BEEA-CB0C7A20B3E7}" destId="{CDC89A39-9F3A-497A-97A2-228D9CB966E0}" srcOrd="0" destOrd="0" presId="urn:microsoft.com/office/officeart/2005/8/layout/orgChart1"/>
    <dgm:cxn modelId="{01849E7D-E2FB-4693-829F-01BA3CF82370}" type="presOf" srcId="{45146333-BD5D-4163-B812-4646A872C93E}" destId="{E3A4D070-8F64-4B38-98EB-8104B3B2BDDD}" srcOrd="1" destOrd="0" presId="urn:microsoft.com/office/officeart/2005/8/layout/orgChart1"/>
    <dgm:cxn modelId="{B9653792-3B92-491D-88A1-E7F4D83E2F26}" type="presOf" srcId="{CC8F2C50-3B5F-48BA-8A6F-4736A89F0CFC}" destId="{FECC9C63-A549-4EC4-A4DA-427C335C5077}" srcOrd="0" destOrd="0" presId="urn:microsoft.com/office/officeart/2005/8/layout/orgChart1"/>
    <dgm:cxn modelId="{417C0CA2-0F52-46F2-9DFC-7B425DA9499A}" type="presOf" srcId="{45146333-BD5D-4163-B812-4646A872C93E}" destId="{D8EDB3F9-986F-46B6-AEFE-F335864D9B8D}" srcOrd="0" destOrd="0" presId="urn:microsoft.com/office/officeart/2005/8/layout/orgChart1"/>
    <dgm:cxn modelId="{728C5EB8-CEF2-44EB-89B0-89FF197A67C7}" type="presOf" srcId="{32F34F06-72DA-4BEC-83E0-3D76E2106A92}" destId="{1313EBC6-CE1E-4A43-9A33-E610816EFB23}" srcOrd="0" destOrd="0" presId="urn:microsoft.com/office/officeart/2005/8/layout/orgChart1"/>
    <dgm:cxn modelId="{2FFD0BBA-EE66-4092-B893-D00E3E38BBC7}" srcId="{45146333-BD5D-4163-B812-4646A872C93E}" destId="{A705E50D-CC7A-469E-BB69-53CD9D150AFD}" srcOrd="1" destOrd="0" parTransId="{32F34F06-72DA-4BEC-83E0-3D76E2106A92}" sibTransId="{796493F3-B615-45F3-B6EF-27BF41B99965}"/>
    <dgm:cxn modelId="{DEA9CCC1-7E9E-4F81-88FC-8A4505F87629}" type="presOf" srcId="{DB5D8E1C-2034-429A-8C19-F54FE53EAF57}" destId="{9B90E267-4388-4170-B906-7E67863A89B3}" srcOrd="1" destOrd="0" presId="urn:microsoft.com/office/officeart/2005/8/layout/orgChart1"/>
    <dgm:cxn modelId="{6850FAC2-D1CD-419D-BF53-AD84A9738B87}" srcId="{45146333-BD5D-4163-B812-4646A872C93E}" destId="{DB5D8E1C-2034-429A-8C19-F54FE53EAF57}" srcOrd="2" destOrd="0" parTransId="{9DC3B214-1616-4939-ACF5-93CD5F1A6FAC}" sibTransId="{581739DC-4963-4ADB-B954-3799452D44A5}"/>
    <dgm:cxn modelId="{8240F5DD-CDF4-488A-85AB-C7AC7A6B4ABD}" type="presOf" srcId="{9DC3B214-1616-4939-ACF5-93CD5F1A6FAC}" destId="{6B4348DF-1BC7-4987-B76F-6DAE4D7FFD7B}" srcOrd="0" destOrd="0" presId="urn:microsoft.com/office/officeart/2005/8/layout/orgChart1"/>
    <dgm:cxn modelId="{9D4D0BF4-BB50-4FCB-B17F-3E37BDF1B931}" type="presOf" srcId="{EBDDDDF0-4350-4306-9DBF-F752AFBF9731}" destId="{CAF50357-016E-4B08-AECC-1DF731E56C33}" srcOrd="0" destOrd="0" presId="urn:microsoft.com/office/officeart/2005/8/layout/orgChart1"/>
    <dgm:cxn modelId="{01165CFA-F549-4DC3-8685-8A0FFEFC7B1C}" type="presOf" srcId="{DB5D8E1C-2034-429A-8C19-F54FE53EAF57}" destId="{1CBBA591-5FE7-4622-87AD-D49A0889B951}" srcOrd="0" destOrd="0" presId="urn:microsoft.com/office/officeart/2005/8/layout/orgChart1"/>
    <dgm:cxn modelId="{D022CB01-84DF-43B6-ADD1-8C8C1A1E7217}" type="presParOf" srcId="{83654C65-BE30-49CB-8B28-F25843C6BCFD}" destId="{334D4155-0344-4AA6-908E-9ED72F079F19}" srcOrd="0" destOrd="0" presId="urn:microsoft.com/office/officeart/2005/8/layout/orgChart1"/>
    <dgm:cxn modelId="{91B5EC60-6F00-4E80-8976-C47C13DD422D}" type="presParOf" srcId="{334D4155-0344-4AA6-908E-9ED72F079F19}" destId="{557E47BC-70A9-4DCD-B8CF-47453B6ED629}" srcOrd="0" destOrd="0" presId="urn:microsoft.com/office/officeart/2005/8/layout/orgChart1"/>
    <dgm:cxn modelId="{A8939679-C79F-4979-9890-D7CBD7415436}" type="presParOf" srcId="{557E47BC-70A9-4DCD-B8CF-47453B6ED629}" destId="{D8EDB3F9-986F-46B6-AEFE-F335864D9B8D}" srcOrd="0" destOrd="0" presId="urn:microsoft.com/office/officeart/2005/8/layout/orgChart1"/>
    <dgm:cxn modelId="{E895D10E-42D3-42D0-AF5F-8CA8AA24CA63}" type="presParOf" srcId="{557E47BC-70A9-4DCD-B8CF-47453B6ED629}" destId="{E3A4D070-8F64-4B38-98EB-8104B3B2BDDD}" srcOrd="1" destOrd="0" presId="urn:microsoft.com/office/officeart/2005/8/layout/orgChart1"/>
    <dgm:cxn modelId="{FA75F663-8BCB-4F45-8626-AB1BD28D120A}" type="presParOf" srcId="{334D4155-0344-4AA6-908E-9ED72F079F19}" destId="{BEEA1804-F0E9-43D2-ACB6-D4F85D299782}" srcOrd="1" destOrd="0" presId="urn:microsoft.com/office/officeart/2005/8/layout/orgChart1"/>
    <dgm:cxn modelId="{0A116BF4-4E7D-41B7-8F46-4C25E2F1C7AE}" type="presParOf" srcId="{BEEA1804-F0E9-43D2-ACB6-D4F85D299782}" destId="{1313EBC6-CE1E-4A43-9A33-E610816EFB23}" srcOrd="0" destOrd="0" presId="urn:microsoft.com/office/officeart/2005/8/layout/orgChart1"/>
    <dgm:cxn modelId="{8852878F-9770-48FC-9329-3950CA9A947F}" type="presParOf" srcId="{BEEA1804-F0E9-43D2-ACB6-D4F85D299782}" destId="{2B3BC658-93E6-4D6F-A9DA-E3097947807D}" srcOrd="1" destOrd="0" presId="urn:microsoft.com/office/officeart/2005/8/layout/orgChart1"/>
    <dgm:cxn modelId="{D4B89AB9-298D-42B4-915C-C5A3E680A636}" type="presParOf" srcId="{2B3BC658-93E6-4D6F-A9DA-E3097947807D}" destId="{88F1272E-5A7B-4DAC-9730-FD99269BFFB6}" srcOrd="0" destOrd="0" presId="urn:microsoft.com/office/officeart/2005/8/layout/orgChart1"/>
    <dgm:cxn modelId="{A0628A22-BEC0-4410-AA0D-2373AD2A0177}" type="presParOf" srcId="{88F1272E-5A7B-4DAC-9730-FD99269BFFB6}" destId="{59D20FB0-FD50-438C-B682-FCDE7E55618C}" srcOrd="0" destOrd="0" presId="urn:microsoft.com/office/officeart/2005/8/layout/orgChart1"/>
    <dgm:cxn modelId="{08E0F5B4-53F8-42FE-8BAC-3B5691EE6DC3}" type="presParOf" srcId="{88F1272E-5A7B-4DAC-9730-FD99269BFFB6}" destId="{D241B0B2-48DD-45EC-8A81-8AF0C3A6CA84}" srcOrd="1" destOrd="0" presId="urn:microsoft.com/office/officeart/2005/8/layout/orgChart1"/>
    <dgm:cxn modelId="{6B9006CA-C5A1-44E6-B4A7-F380CF04403C}" type="presParOf" srcId="{2B3BC658-93E6-4D6F-A9DA-E3097947807D}" destId="{E3DEE864-B9BE-42A3-9DA4-79B4F08C12B0}" srcOrd="1" destOrd="0" presId="urn:microsoft.com/office/officeart/2005/8/layout/orgChart1"/>
    <dgm:cxn modelId="{2D5C1284-F7A5-48EB-9FC9-24A5B81B5E67}" type="presParOf" srcId="{2B3BC658-93E6-4D6F-A9DA-E3097947807D}" destId="{E568DC64-F01C-47AB-93D8-4E5E82E2866B}" srcOrd="2" destOrd="0" presId="urn:microsoft.com/office/officeart/2005/8/layout/orgChart1"/>
    <dgm:cxn modelId="{B52EFC2D-CCB3-4897-98AF-A2B2C7CD3AC7}" type="presParOf" srcId="{BEEA1804-F0E9-43D2-ACB6-D4F85D299782}" destId="{6B4348DF-1BC7-4987-B76F-6DAE4D7FFD7B}" srcOrd="2" destOrd="0" presId="urn:microsoft.com/office/officeart/2005/8/layout/orgChart1"/>
    <dgm:cxn modelId="{3DBB4B4B-F156-48A2-A0E6-B7B8D94475B0}" type="presParOf" srcId="{BEEA1804-F0E9-43D2-ACB6-D4F85D299782}" destId="{D7C6BA52-D15E-464C-B3E5-CF6A23DED09D}" srcOrd="3" destOrd="0" presId="urn:microsoft.com/office/officeart/2005/8/layout/orgChart1"/>
    <dgm:cxn modelId="{F68A285E-001C-4BDE-9712-EFF0B20ACC0D}" type="presParOf" srcId="{D7C6BA52-D15E-464C-B3E5-CF6A23DED09D}" destId="{C8C2E76B-12A5-4365-AAA9-319E60FDB25A}" srcOrd="0" destOrd="0" presId="urn:microsoft.com/office/officeart/2005/8/layout/orgChart1"/>
    <dgm:cxn modelId="{B02C607C-DF91-4F74-B165-6CEA2C51E21B}" type="presParOf" srcId="{C8C2E76B-12A5-4365-AAA9-319E60FDB25A}" destId="{1CBBA591-5FE7-4622-87AD-D49A0889B951}" srcOrd="0" destOrd="0" presId="urn:microsoft.com/office/officeart/2005/8/layout/orgChart1"/>
    <dgm:cxn modelId="{2AF2DF25-2C8E-4A7F-B554-CC48FC401F79}" type="presParOf" srcId="{C8C2E76B-12A5-4365-AAA9-319E60FDB25A}" destId="{9B90E267-4388-4170-B906-7E67863A89B3}" srcOrd="1" destOrd="0" presId="urn:microsoft.com/office/officeart/2005/8/layout/orgChart1"/>
    <dgm:cxn modelId="{98BDB0E0-BFB2-4831-A26C-76E1C68A5EB7}" type="presParOf" srcId="{D7C6BA52-D15E-464C-B3E5-CF6A23DED09D}" destId="{80EB6C7C-BA9E-438F-9DDE-FA191D1D6DCD}" srcOrd="1" destOrd="0" presId="urn:microsoft.com/office/officeart/2005/8/layout/orgChart1"/>
    <dgm:cxn modelId="{6151F233-161F-4ECD-B9F2-E7636A03E4E8}" type="presParOf" srcId="{D7C6BA52-D15E-464C-B3E5-CF6A23DED09D}" destId="{14BAE6AF-734A-4CFB-90F6-0C80D5080B22}" srcOrd="2" destOrd="0" presId="urn:microsoft.com/office/officeart/2005/8/layout/orgChart1"/>
    <dgm:cxn modelId="{2FC43E0C-5ABD-427C-BB73-F121ADEB8728}" type="presParOf" srcId="{BEEA1804-F0E9-43D2-ACB6-D4F85D299782}" destId="{FECC9C63-A549-4EC4-A4DA-427C335C5077}" srcOrd="4" destOrd="0" presId="urn:microsoft.com/office/officeart/2005/8/layout/orgChart1"/>
    <dgm:cxn modelId="{FBE0B253-A70F-4D38-A5CE-7DF3C2EEAA09}" type="presParOf" srcId="{BEEA1804-F0E9-43D2-ACB6-D4F85D299782}" destId="{2396D2AC-2217-47E7-9E6F-A1F291D17253}" srcOrd="5" destOrd="0" presId="urn:microsoft.com/office/officeart/2005/8/layout/orgChart1"/>
    <dgm:cxn modelId="{DC9B06C9-4275-4DF5-B2A1-3E2BA29E5FC1}" type="presParOf" srcId="{2396D2AC-2217-47E7-9E6F-A1F291D17253}" destId="{BB146C97-321E-4F83-923C-C873A7F3977B}" srcOrd="0" destOrd="0" presId="urn:microsoft.com/office/officeart/2005/8/layout/orgChart1"/>
    <dgm:cxn modelId="{C40A6274-63F7-438E-8B4A-212BFDBEB84F}" type="presParOf" srcId="{BB146C97-321E-4F83-923C-C873A7F3977B}" destId="{9E815496-0C50-4B13-B696-2AB078BFCF58}" srcOrd="0" destOrd="0" presId="urn:microsoft.com/office/officeart/2005/8/layout/orgChart1"/>
    <dgm:cxn modelId="{9467A4EF-DA57-4DA4-9BD6-2D857829D80C}" type="presParOf" srcId="{BB146C97-321E-4F83-923C-C873A7F3977B}" destId="{03978D64-6294-43D9-B86C-84120D5541BE}" srcOrd="1" destOrd="0" presId="urn:microsoft.com/office/officeart/2005/8/layout/orgChart1"/>
    <dgm:cxn modelId="{4ED45EC2-1E70-47F6-9CAD-287879613BF2}" type="presParOf" srcId="{2396D2AC-2217-47E7-9E6F-A1F291D17253}" destId="{DF74DC80-144F-48E5-83C2-B48DE4699C39}" srcOrd="1" destOrd="0" presId="urn:microsoft.com/office/officeart/2005/8/layout/orgChart1"/>
    <dgm:cxn modelId="{82E581BF-AEB0-44DE-A0E4-D71B0BE14B5C}" type="presParOf" srcId="{2396D2AC-2217-47E7-9E6F-A1F291D17253}" destId="{A90E802F-361C-48B1-A026-299683DAA5F0}" srcOrd="2" destOrd="0" presId="urn:microsoft.com/office/officeart/2005/8/layout/orgChart1"/>
    <dgm:cxn modelId="{7D58C1DC-E91F-4A38-9CEF-FD34345A9651}" type="presParOf" srcId="{BEEA1804-F0E9-43D2-ACB6-D4F85D299782}" destId="{CDC89A39-9F3A-497A-97A2-228D9CB966E0}" srcOrd="6" destOrd="0" presId="urn:microsoft.com/office/officeart/2005/8/layout/orgChart1"/>
    <dgm:cxn modelId="{8BC5D871-A769-4C6F-B6A9-0DC34632E47D}" type="presParOf" srcId="{BEEA1804-F0E9-43D2-ACB6-D4F85D299782}" destId="{B7CB9329-822C-4549-BC0B-C6A59EDE803B}" srcOrd="7" destOrd="0" presId="urn:microsoft.com/office/officeart/2005/8/layout/orgChart1"/>
    <dgm:cxn modelId="{2EF208FF-C79C-4427-BBBF-BBEAED916B0A}" type="presParOf" srcId="{B7CB9329-822C-4549-BC0B-C6A59EDE803B}" destId="{6CECA352-46EC-44C8-8EFA-97FAACA978B5}" srcOrd="0" destOrd="0" presId="urn:microsoft.com/office/officeart/2005/8/layout/orgChart1"/>
    <dgm:cxn modelId="{00BC34F0-65A6-4856-9755-FA8BED6BACC7}" type="presParOf" srcId="{6CECA352-46EC-44C8-8EFA-97FAACA978B5}" destId="{CAF50357-016E-4B08-AECC-1DF731E56C33}" srcOrd="0" destOrd="0" presId="urn:microsoft.com/office/officeart/2005/8/layout/orgChart1"/>
    <dgm:cxn modelId="{0E60AF88-49DA-43CC-B5BE-A8D6EA54C75F}" type="presParOf" srcId="{6CECA352-46EC-44C8-8EFA-97FAACA978B5}" destId="{4C46CE99-D310-43AD-8D8D-704DB0818079}" srcOrd="1" destOrd="0" presId="urn:microsoft.com/office/officeart/2005/8/layout/orgChart1"/>
    <dgm:cxn modelId="{BF00BBB9-6FA8-4F30-AE34-58BA1DBAC8DA}" type="presParOf" srcId="{B7CB9329-822C-4549-BC0B-C6A59EDE803B}" destId="{B9D161AA-842A-45E5-87E5-B63246A186F9}" srcOrd="1" destOrd="0" presId="urn:microsoft.com/office/officeart/2005/8/layout/orgChart1"/>
    <dgm:cxn modelId="{06B14C58-0717-45E9-B134-40B369B7A087}" type="presParOf" srcId="{B7CB9329-822C-4549-BC0B-C6A59EDE803B}" destId="{DB240837-212D-44C7-AAB5-A6B69FD47A2C}" srcOrd="2" destOrd="0" presId="urn:microsoft.com/office/officeart/2005/8/layout/orgChart1"/>
    <dgm:cxn modelId="{CBBDFD3A-7F38-41E0-BFF6-E89115BB1AD5}" type="presParOf" srcId="{334D4155-0344-4AA6-908E-9ED72F079F19}" destId="{BACEE078-8D35-487F-8B1A-EC26AD7674F1}" srcOrd="2" destOrd="0" presId="urn:microsoft.com/office/officeart/2005/8/layout/orgChart1"/>
    <dgm:cxn modelId="{364F574D-7DEF-4318-A74F-28701441EC5B}" type="presParOf" srcId="{BACEE078-8D35-487F-8B1A-EC26AD7674F1}" destId="{EA66D230-1440-4966-9003-1AC2A983BC90}" srcOrd="0" destOrd="0" presId="urn:microsoft.com/office/officeart/2005/8/layout/orgChart1"/>
    <dgm:cxn modelId="{FCC43817-4F70-4350-A1FC-5F97E7AC5C55}" type="presParOf" srcId="{BACEE078-8D35-487F-8B1A-EC26AD7674F1}" destId="{5DAAE4E0-46EA-4FF6-B408-2093C31D8D1A}" srcOrd="1" destOrd="0" presId="urn:microsoft.com/office/officeart/2005/8/layout/orgChart1"/>
    <dgm:cxn modelId="{6B7F21D4-0B67-4222-9511-9BE94F38223D}" type="presParOf" srcId="{5DAAE4E0-46EA-4FF6-B408-2093C31D8D1A}" destId="{600F528F-D8D2-4F7B-B665-CE056BBEE7CD}" srcOrd="0" destOrd="0" presId="urn:microsoft.com/office/officeart/2005/8/layout/orgChart1"/>
    <dgm:cxn modelId="{B9D245F0-4F96-4247-8334-7374E55F5E1B}" type="presParOf" srcId="{600F528F-D8D2-4F7B-B665-CE056BBEE7CD}" destId="{1EBE3746-5DD5-481E-8296-E7ED70A39DCA}" srcOrd="0" destOrd="0" presId="urn:microsoft.com/office/officeart/2005/8/layout/orgChart1"/>
    <dgm:cxn modelId="{C5F53E9F-D84C-4E98-8BDC-A43E07430B8A}" type="presParOf" srcId="{600F528F-D8D2-4F7B-B665-CE056BBEE7CD}" destId="{F2380866-F4CD-44BF-9F44-8E930ACBC790}" srcOrd="1" destOrd="0" presId="urn:microsoft.com/office/officeart/2005/8/layout/orgChart1"/>
    <dgm:cxn modelId="{1E4CE8F5-3ECF-40C1-BB5E-F5830D63F473}" type="presParOf" srcId="{5DAAE4E0-46EA-4FF6-B408-2093C31D8D1A}" destId="{C7F25655-DB50-403E-9A79-8A09F37F1C8D}" srcOrd="1" destOrd="0" presId="urn:microsoft.com/office/officeart/2005/8/layout/orgChart1"/>
    <dgm:cxn modelId="{CEF12C5F-2E51-402E-AB9D-A32966181AF9}" type="presParOf" srcId="{5DAAE4E0-46EA-4FF6-B408-2093C31D8D1A}" destId="{4B341848-606E-48BD-A566-B00ADBC93B6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5D962D-5758-45BA-80CE-D4C9AD61A2EA}"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FFA5A4B4-FFFB-4284-8F67-1E06C8982B3F}">
      <dgm:prSet phldrT="[文本]"/>
      <dgm:spPr/>
      <dgm:t>
        <a:bodyPr/>
        <a:lstStyle/>
        <a:p>
          <a:r>
            <a:rPr lang="zh-CN" altLang="en-US" dirty="0"/>
            <a:t>个人聊天主题 ：</a:t>
          </a:r>
          <a:r>
            <a:rPr lang="en-US" altLang="zh-CN" dirty="0"/>
            <a:t>MSG_</a:t>
          </a:r>
          <a:r>
            <a:rPr lang="zh-CN" altLang="en-US" dirty="0"/>
            <a:t>（</a:t>
          </a:r>
          <a:r>
            <a:rPr lang="en-US" altLang="zh-CN" dirty="0"/>
            <a:t>USERCODE</a:t>
          </a:r>
          <a:r>
            <a:rPr lang="zh-CN" altLang="en-US" dirty="0"/>
            <a:t>）</a:t>
          </a:r>
        </a:p>
      </dgm:t>
    </dgm:pt>
    <dgm:pt modelId="{F6E02BA6-15F8-442C-8A7F-96B010998B74}" type="parTrans" cxnId="{1520C42B-2942-4A0B-9616-22F079CE4ACD}">
      <dgm:prSet/>
      <dgm:spPr/>
      <dgm:t>
        <a:bodyPr/>
        <a:lstStyle/>
        <a:p>
          <a:endParaRPr lang="zh-CN" altLang="en-US"/>
        </a:p>
      </dgm:t>
    </dgm:pt>
    <dgm:pt modelId="{21359763-287F-4B05-A124-8AA266065993}" type="sibTrans" cxnId="{1520C42B-2942-4A0B-9616-22F079CE4ACD}">
      <dgm:prSet/>
      <dgm:spPr/>
      <dgm:t>
        <a:bodyPr/>
        <a:lstStyle/>
        <a:p>
          <a:endParaRPr lang="zh-CN" altLang="en-US"/>
        </a:p>
      </dgm:t>
    </dgm:pt>
    <dgm:pt modelId="{FED9B7A2-B56D-4FC0-A63B-14B2FE377BB0}">
      <dgm:prSet phldrT="[文本]"/>
      <dgm:spPr/>
      <dgm:t>
        <a:bodyPr/>
        <a:lstStyle/>
        <a:p>
          <a:r>
            <a:rPr lang="zh-CN" altLang="en-US" dirty="0"/>
            <a:t>群聊主题：</a:t>
          </a:r>
          <a:r>
            <a:rPr lang="en-US" altLang="zh-CN" dirty="0"/>
            <a:t>GORUP_</a:t>
          </a:r>
          <a:r>
            <a:rPr lang="zh-CN" altLang="en-US" dirty="0"/>
            <a:t>（</a:t>
          </a:r>
          <a:r>
            <a:rPr lang="en-US" altLang="zh-CN" dirty="0"/>
            <a:t>GROUPID</a:t>
          </a:r>
          <a:r>
            <a:rPr lang="zh-CN" altLang="en-US" dirty="0"/>
            <a:t>）</a:t>
          </a:r>
        </a:p>
      </dgm:t>
    </dgm:pt>
    <dgm:pt modelId="{3C3DF6BB-5359-4A89-BDC6-1F17A9D5E0DE}" type="parTrans" cxnId="{9E36F3AA-6203-4894-B281-BFDC4978D160}">
      <dgm:prSet/>
      <dgm:spPr/>
      <dgm:t>
        <a:bodyPr/>
        <a:lstStyle/>
        <a:p>
          <a:endParaRPr lang="zh-CN" altLang="en-US"/>
        </a:p>
      </dgm:t>
    </dgm:pt>
    <dgm:pt modelId="{A003D3AF-929A-4089-984A-752FC679E901}" type="sibTrans" cxnId="{9E36F3AA-6203-4894-B281-BFDC4978D160}">
      <dgm:prSet/>
      <dgm:spPr/>
      <dgm:t>
        <a:bodyPr/>
        <a:lstStyle/>
        <a:p>
          <a:endParaRPr lang="zh-CN" altLang="en-US"/>
        </a:p>
      </dgm:t>
    </dgm:pt>
    <dgm:pt modelId="{8D78845B-5D62-453E-A220-EB48F3F47C34}" type="pres">
      <dgm:prSet presAssocID="{975D962D-5758-45BA-80CE-D4C9AD61A2EA}" presName="Name0" presStyleCnt="0">
        <dgm:presLayoutVars>
          <dgm:chMax/>
          <dgm:chPref/>
          <dgm:dir/>
        </dgm:presLayoutVars>
      </dgm:prSet>
      <dgm:spPr/>
    </dgm:pt>
    <dgm:pt modelId="{640EE42F-FFC3-4AB2-B8DD-9C0F6DB5840F}" type="pres">
      <dgm:prSet presAssocID="{FFA5A4B4-FFFB-4284-8F67-1E06C8982B3F}" presName="parenttextcomposite" presStyleCnt="0"/>
      <dgm:spPr/>
    </dgm:pt>
    <dgm:pt modelId="{28B6C755-452B-4D68-8805-15E8542925E9}" type="pres">
      <dgm:prSet presAssocID="{FFA5A4B4-FFFB-4284-8F67-1E06C8982B3F}" presName="parenttext" presStyleLbl="revTx" presStyleIdx="0" presStyleCnt="2">
        <dgm:presLayoutVars>
          <dgm:chMax/>
          <dgm:chPref val="2"/>
          <dgm:bulletEnabled val="1"/>
        </dgm:presLayoutVars>
      </dgm:prSet>
      <dgm:spPr/>
    </dgm:pt>
    <dgm:pt modelId="{5AABEC55-A9DC-4DC5-BE27-123772E28752}" type="pres">
      <dgm:prSet presAssocID="{FFA5A4B4-FFFB-4284-8F67-1E06C8982B3F}" presName="parallelogramComposite" presStyleCnt="0"/>
      <dgm:spPr/>
    </dgm:pt>
    <dgm:pt modelId="{5ED8E257-707A-4B70-AEF7-1B4FCECDD007}" type="pres">
      <dgm:prSet presAssocID="{FFA5A4B4-FFFB-4284-8F67-1E06C8982B3F}" presName="parallelogram1" presStyleLbl="alignNode1" presStyleIdx="0" presStyleCnt="14"/>
      <dgm:spPr/>
    </dgm:pt>
    <dgm:pt modelId="{CB5982B8-5566-4EAA-8E0C-7E56DA09B697}" type="pres">
      <dgm:prSet presAssocID="{FFA5A4B4-FFFB-4284-8F67-1E06C8982B3F}" presName="parallelogram2" presStyleLbl="alignNode1" presStyleIdx="1" presStyleCnt="14"/>
      <dgm:spPr/>
    </dgm:pt>
    <dgm:pt modelId="{061E11CF-29EF-483D-9BA6-D1E08AFF649B}" type="pres">
      <dgm:prSet presAssocID="{FFA5A4B4-FFFB-4284-8F67-1E06C8982B3F}" presName="parallelogram3" presStyleLbl="alignNode1" presStyleIdx="2" presStyleCnt="14"/>
      <dgm:spPr/>
    </dgm:pt>
    <dgm:pt modelId="{5C4AE2DB-8B52-4B49-AE44-F070D6914495}" type="pres">
      <dgm:prSet presAssocID="{FFA5A4B4-FFFB-4284-8F67-1E06C8982B3F}" presName="parallelogram4" presStyleLbl="alignNode1" presStyleIdx="3" presStyleCnt="14"/>
      <dgm:spPr/>
    </dgm:pt>
    <dgm:pt modelId="{4D4B9E46-F421-493F-B475-9DC6683D4E50}" type="pres">
      <dgm:prSet presAssocID="{FFA5A4B4-FFFB-4284-8F67-1E06C8982B3F}" presName="parallelogram5" presStyleLbl="alignNode1" presStyleIdx="4" presStyleCnt="14"/>
      <dgm:spPr/>
    </dgm:pt>
    <dgm:pt modelId="{3F3186CE-37CC-4B0C-8CDF-5F6EF2030F1D}" type="pres">
      <dgm:prSet presAssocID="{FFA5A4B4-FFFB-4284-8F67-1E06C8982B3F}" presName="parallelogram6" presStyleLbl="alignNode1" presStyleIdx="5" presStyleCnt="14"/>
      <dgm:spPr/>
    </dgm:pt>
    <dgm:pt modelId="{6A2A4681-3D09-4900-8C32-9926D91EB0E7}" type="pres">
      <dgm:prSet presAssocID="{FFA5A4B4-FFFB-4284-8F67-1E06C8982B3F}" presName="parallelogram7" presStyleLbl="alignNode1" presStyleIdx="6" presStyleCnt="14"/>
      <dgm:spPr/>
    </dgm:pt>
    <dgm:pt modelId="{AE847842-07EF-4F85-98A6-679E788C70FA}" type="pres">
      <dgm:prSet presAssocID="{21359763-287F-4B05-A124-8AA266065993}" presName="sibTrans" presStyleCnt="0"/>
      <dgm:spPr/>
    </dgm:pt>
    <dgm:pt modelId="{2268E5D7-DFBB-446A-BC74-3A9039B7D787}" type="pres">
      <dgm:prSet presAssocID="{FED9B7A2-B56D-4FC0-A63B-14B2FE377BB0}" presName="parenttextcomposite" presStyleCnt="0"/>
      <dgm:spPr/>
    </dgm:pt>
    <dgm:pt modelId="{E3451474-7740-4D15-9E7A-B915D23F33F5}" type="pres">
      <dgm:prSet presAssocID="{FED9B7A2-B56D-4FC0-A63B-14B2FE377BB0}" presName="parenttext" presStyleLbl="revTx" presStyleIdx="1" presStyleCnt="2">
        <dgm:presLayoutVars>
          <dgm:chMax/>
          <dgm:chPref val="2"/>
          <dgm:bulletEnabled val="1"/>
        </dgm:presLayoutVars>
      </dgm:prSet>
      <dgm:spPr/>
    </dgm:pt>
    <dgm:pt modelId="{87BA54F6-263B-4F56-B27D-CDBC8043A0F3}" type="pres">
      <dgm:prSet presAssocID="{FED9B7A2-B56D-4FC0-A63B-14B2FE377BB0}" presName="parallelogramComposite" presStyleCnt="0"/>
      <dgm:spPr/>
    </dgm:pt>
    <dgm:pt modelId="{33DF77C3-7090-4AC7-9A5C-848D9BB805E3}" type="pres">
      <dgm:prSet presAssocID="{FED9B7A2-B56D-4FC0-A63B-14B2FE377BB0}" presName="parallelogram1" presStyleLbl="alignNode1" presStyleIdx="7" presStyleCnt="14"/>
      <dgm:spPr/>
    </dgm:pt>
    <dgm:pt modelId="{4D3681A7-B885-49D6-81B4-10C6B059F3F7}" type="pres">
      <dgm:prSet presAssocID="{FED9B7A2-B56D-4FC0-A63B-14B2FE377BB0}" presName="parallelogram2" presStyleLbl="alignNode1" presStyleIdx="8" presStyleCnt="14"/>
      <dgm:spPr/>
    </dgm:pt>
    <dgm:pt modelId="{0D836672-405D-4813-8587-1D87C72B1164}" type="pres">
      <dgm:prSet presAssocID="{FED9B7A2-B56D-4FC0-A63B-14B2FE377BB0}" presName="parallelogram3" presStyleLbl="alignNode1" presStyleIdx="9" presStyleCnt="14"/>
      <dgm:spPr/>
    </dgm:pt>
    <dgm:pt modelId="{6CE34651-7B5B-402B-B0F7-CA8CEE066BE7}" type="pres">
      <dgm:prSet presAssocID="{FED9B7A2-B56D-4FC0-A63B-14B2FE377BB0}" presName="parallelogram4" presStyleLbl="alignNode1" presStyleIdx="10" presStyleCnt="14"/>
      <dgm:spPr/>
    </dgm:pt>
    <dgm:pt modelId="{19D75F2F-CD69-4283-8B94-08198F68B67F}" type="pres">
      <dgm:prSet presAssocID="{FED9B7A2-B56D-4FC0-A63B-14B2FE377BB0}" presName="parallelogram5" presStyleLbl="alignNode1" presStyleIdx="11" presStyleCnt="14"/>
      <dgm:spPr/>
    </dgm:pt>
    <dgm:pt modelId="{0DDDF114-12D6-43E0-96EF-91530251FC31}" type="pres">
      <dgm:prSet presAssocID="{FED9B7A2-B56D-4FC0-A63B-14B2FE377BB0}" presName="parallelogram6" presStyleLbl="alignNode1" presStyleIdx="12" presStyleCnt="14"/>
      <dgm:spPr/>
    </dgm:pt>
    <dgm:pt modelId="{DCBEC257-EB89-4F2D-90F2-74FAFF300ED3}" type="pres">
      <dgm:prSet presAssocID="{FED9B7A2-B56D-4FC0-A63B-14B2FE377BB0}" presName="parallelogram7" presStyleLbl="alignNode1" presStyleIdx="13" presStyleCnt="14"/>
      <dgm:spPr/>
    </dgm:pt>
  </dgm:ptLst>
  <dgm:cxnLst>
    <dgm:cxn modelId="{1520C42B-2942-4A0B-9616-22F079CE4ACD}" srcId="{975D962D-5758-45BA-80CE-D4C9AD61A2EA}" destId="{FFA5A4B4-FFFB-4284-8F67-1E06C8982B3F}" srcOrd="0" destOrd="0" parTransId="{F6E02BA6-15F8-442C-8A7F-96B010998B74}" sibTransId="{21359763-287F-4B05-A124-8AA266065993}"/>
    <dgm:cxn modelId="{F1853936-8694-44CF-A376-1F6F4879DDFB}" type="presOf" srcId="{FFA5A4B4-FFFB-4284-8F67-1E06C8982B3F}" destId="{28B6C755-452B-4D68-8805-15E8542925E9}" srcOrd="0" destOrd="0" presId="urn:microsoft.com/office/officeart/2008/layout/VerticalAccentList"/>
    <dgm:cxn modelId="{E54BCC50-32EE-4129-9AD1-84454784B0AD}" type="presOf" srcId="{975D962D-5758-45BA-80CE-D4C9AD61A2EA}" destId="{8D78845B-5D62-453E-A220-EB48F3F47C34}" srcOrd="0" destOrd="0" presId="urn:microsoft.com/office/officeart/2008/layout/VerticalAccentList"/>
    <dgm:cxn modelId="{0C08C67A-F2BA-42A3-B5E0-483A842D20BF}" type="presOf" srcId="{FED9B7A2-B56D-4FC0-A63B-14B2FE377BB0}" destId="{E3451474-7740-4D15-9E7A-B915D23F33F5}" srcOrd="0" destOrd="0" presId="urn:microsoft.com/office/officeart/2008/layout/VerticalAccentList"/>
    <dgm:cxn modelId="{9E36F3AA-6203-4894-B281-BFDC4978D160}" srcId="{975D962D-5758-45BA-80CE-D4C9AD61A2EA}" destId="{FED9B7A2-B56D-4FC0-A63B-14B2FE377BB0}" srcOrd="1" destOrd="0" parTransId="{3C3DF6BB-5359-4A89-BDC6-1F17A9D5E0DE}" sibTransId="{A003D3AF-929A-4089-984A-752FC679E901}"/>
    <dgm:cxn modelId="{43EE6CA1-3F8F-48CA-962C-F9E225F64E31}" type="presParOf" srcId="{8D78845B-5D62-453E-A220-EB48F3F47C34}" destId="{640EE42F-FFC3-4AB2-B8DD-9C0F6DB5840F}" srcOrd="0" destOrd="0" presId="urn:microsoft.com/office/officeart/2008/layout/VerticalAccentList"/>
    <dgm:cxn modelId="{1B961511-A5A8-4CBA-97ED-E6239B2B4D7B}" type="presParOf" srcId="{640EE42F-FFC3-4AB2-B8DD-9C0F6DB5840F}" destId="{28B6C755-452B-4D68-8805-15E8542925E9}" srcOrd="0" destOrd="0" presId="urn:microsoft.com/office/officeart/2008/layout/VerticalAccentList"/>
    <dgm:cxn modelId="{5F87F52A-E7A6-4C8B-AE1F-112C56CC1D0C}" type="presParOf" srcId="{8D78845B-5D62-453E-A220-EB48F3F47C34}" destId="{5AABEC55-A9DC-4DC5-BE27-123772E28752}" srcOrd="1" destOrd="0" presId="urn:microsoft.com/office/officeart/2008/layout/VerticalAccentList"/>
    <dgm:cxn modelId="{77F55C9D-BBD5-4139-9390-6E9F2C604654}" type="presParOf" srcId="{5AABEC55-A9DC-4DC5-BE27-123772E28752}" destId="{5ED8E257-707A-4B70-AEF7-1B4FCECDD007}" srcOrd="0" destOrd="0" presId="urn:microsoft.com/office/officeart/2008/layout/VerticalAccentList"/>
    <dgm:cxn modelId="{6846EF2B-4857-4582-AE8F-D21E20597312}" type="presParOf" srcId="{5AABEC55-A9DC-4DC5-BE27-123772E28752}" destId="{CB5982B8-5566-4EAA-8E0C-7E56DA09B697}" srcOrd="1" destOrd="0" presId="urn:microsoft.com/office/officeart/2008/layout/VerticalAccentList"/>
    <dgm:cxn modelId="{61ADA943-6F07-473F-A8AA-5790A2755BEE}" type="presParOf" srcId="{5AABEC55-A9DC-4DC5-BE27-123772E28752}" destId="{061E11CF-29EF-483D-9BA6-D1E08AFF649B}" srcOrd="2" destOrd="0" presId="urn:microsoft.com/office/officeart/2008/layout/VerticalAccentList"/>
    <dgm:cxn modelId="{B11324F2-C4E8-400F-AE64-D4CC8D12A9C0}" type="presParOf" srcId="{5AABEC55-A9DC-4DC5-BE27-123772E28752}" destId="{5C4AE2DB-8B52-4B49-AE44-F070D6914495}" srcOrd="3" destOrd="0" presId="urn:microsoft.com/office/officeart/2008/layout/VerticalAccentList"/>
    <dgm:cxn modelId="{5DEC286B-2F0B-441C-91A9-45CE75C45F2F}" type="presParOf" srcId="{5AABEC55-A9DC-4DC5-BE27-123772E28752}" destId="{4D4B9E46-F421-493F-B475-9DC6683D4E50}" srcOrd="4" destOrd="0" presId="urn:microsoft.com/office/officeart/2008/layout/VerticalAccentList"/>
    <dgm:cxn modelId="{CC7C0E77-D71C-4980-BF90-82B703D9D446}" type="presParOf" srcId="{5AABEC55-A9DC-4DC5-BE27-123772E28752}" destId="{3F3186CE-37CC-4B0C-8CDF-5F6EF2030F1D}" srcOrd="5" destOrd="0" presId="urn:microsoft.com/office/officeart/2008/layout/VerticalAccentList"/>
    <dgm:cxn modelId="{012429A7-20D5-441A-9273-062244AF4D86}" type="presParOf" srcId="{5AABEC55-A9DC-4DC5-BE27-123772E28752}" destId="{6A2A4681-3D09-4900-8C32-9926D91EB0E7}" srcOrd="6" destOrd="0" presId="urn:microsoft.com/office/officeart/2008/layout/VerticalAccentList"/>
    <dgm:cxn modelId="{A00620BE-CD86-4B8E-9DFB-8A25F89660D3}" type="presParOf" srcId="{8D78845B-5D62-453E-A220-EB48F3F47C34}" destId="{AE847842-07EF-4F85-98A6-679E788C70FA}" srcOrd="2" destOrd="0" presId="urn:microsoft.com/office/officeart/2008/layout/VerticalAccentList"/>
    <dgm:cxn modelId="{A8714455-BE29-42F7-BB1B-CD50CBBC0BBA}" type="presParOf" srcId="{8D78845B-5D62-453E-A220-EB48F3F47C34}" destId="{2268E5D7-DFBB-446A-BC74-3A9039B7D787}" srcOrd="3" destOrd="0" presId="urn:microsoft.com/office/officeart/2008/layout/VerticalAccentList"/>
    <dgm:cxn modelId="{1A25E6C8-1059-45E2-A437-F9A7DD904497}" type="presParOf" srcId="{2268E5D7-DFBB-446A-BC74-3A9039B7D787}" destId="{E3451474-7740-4D15-9E7A-B915D23F33F5}" srcOrd="0" destOrd="0" presId="urn:microsoft.com/office/officeart/2008/layout/VerticalAccentList"/>
    <dgm:cxn modelId="{5E562730-27BF-4460-8838-73B867754292}" type="presParOf" srcId="{8D78845B-5D62-453E-A220-EB48F3F47C34}" destId="{87BA54F6-263B-4F56-B27D-CDBC8043A0F3}" srcOrd="4" destOrd="0" presId="urn:microsoft.com/office/officeart/2008/layout/VerticalAccentList"/>
    <dgm:cxn modelId="{E290A5D9-BAEC-4B72-B166-00F8F1A09F58}" type="presParOf" srcId="{87BA54F6-263B-4F56-B27D-CDBC8043A0F3}" destId="{33DF77C3-7090-4AC7-9A5C-848D9BB805E3}" srcOrd="0" destOrd="0" presId="urn:microsoft.com/office/officeart/2008/layout/VerticalAccentList"/>
    <dgm:cxn modelId="{9B81BFA2-53DB-4CD9-877A-9A445F691475}" type="presParOf" srcId="{87BA54F6-263B-4F56-B27D-CDBC8043A0F3}" destId="{4D3681A7-B885-49D6-81B4-10C6B059F3F7}" srcOrd="1" destOrd="0" presId="urn:microsoft.com/office/officeart/2008/layout/VerticalAccentList"/>
    <dgm:cxn modelId="{1405262B-6DFF-4FB6-A797-A98E07A44739}" type="presParOf" srcId="{87BA54F6-263B-4F56-B27D-CDBC8043A0F3}" destId="{0D836672-405D-4813-8587-1D87C72B1164}" srcOrd="2" destOrd="0" presId="urn:microsoft.com/office/officeart/2008/layout/VerticalAccentList"/>
    <dgm:cxn modelId="{30D897DF-5261-44AA-9846-786626AC19D3}" type="presParOf" srcId="{87BA54F6-263B-4F56-B27D-CDBC8043A0F3}" destId="{6CE34651-7B5B-402B-B0F7-CA8CEE066BE7}" srcOrd="3" destOrd="0" presId="urn:microsoft.com/office/officeart/2008/layout/VerticalAccentList"/>
    <dgm:cxn modelId="{F6409F7F-00BE-4EE3-90A6-854A993E3BBE}" type="presParOf" srcId="{87BA54F6-263B-4F56-B27D-CDBC8043A0F3}" destId="{19D75F2F-CD69-4283-8B94-08198F68B67F}" srcOrd="4" destOrd="0" presId="urn:microsoft.com/office/officeart/2008/layout/VerticalAccentList"/>
    <dgm:cxn modelId="{8A8540EB-95CA-4E74-B463-9B2AEB7CC344}" type="presParOf" srcId="{87BA54F6-263B-4F56-B27D-CDBC8043A0F3}" destId="{0DDDF114-12D6-43E0-96EF-91530251FC31}" srcOrd="5" destOrd="0" presId="urn:microsoft.com/office/officeart/2008/layout/VerticalAccentList"/>
    <dgm:cxn modelId="{6D70E58B-183F-4B70-BB2B-9C79E9BBE6FB}" type="presParOf" srcId="{87BA54F6-263B-4F56-B27D-CDBC8043A0F3}" destId="{DCBEC257-EB89-4F2D-90F2-74FAFF300ED3}"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56E758-DC07-45D9-8473-5C2368B6ADD0}"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zh-CN" altLang="en-US"/>
        </a:p>
      </dgm:t>
    </dgm:pt>
    <dgm:pt modelId="{8A5F4B49-6EFE-4B06-AED1-EBAA37FBFFD2}">
      <dgm:prSet phldrT="[文本]"/>
      <dgm:spPr/>
      <dgm:t>
        <a:bodyPr/>
        <a:lstStyle/>
        <a:p>
          <a:r>
            <a:rPr lang="en-US" altLang="zh-CN" dirty="0"/>
            <a:t>REDIS</a:t>
          </a:r>
          <a:endParaRPr lang="zh-CN" altLang="en-US" dirty="0"/>
        </a:p>
      </dgm:t>
    </dgm:pt>
    <dgm:pt modelId="{3A4A1613-9F34-4A57-8328-4A41AFCD48FB}" type="parTrans" cxnId="{C0E99FAD-AE05-4C40-A22F-BB79ACEE87C8}">
      <dgm:prSet/>
      <dgm:spPr/>
      <dgm:t>
        <a:bodyPr/>
        <a:lstStyle/>
        <a:p>
          <a:endParaRPr lang="zh-CN" altLang="en-US"/>
        </a:p>
      </dgm:t>
    </dgm:pt>
    <dgm:pt modelId="{0915AB5F-DABB-4042-988B-3D5B92BC4D34}" type="sibTrans" cxnId="{C0E99FAD-AE05-4C40-A22F-BB79ACEE87C8}">
      <dgm:prSet/>
      <dgm:spPr/>
      <dgm:t>
        <a:bodyPr/>
        <a:lstStyle/>
        <a:p>
          <a:endParaRPr lang="zh-CN" altLang="en-US"/>
        </a:p>
      </dgm:t>
    </dgm:pt>
    <dgm:pt modelId="{7A666B56-2C98-4C0E-B843-DE8752138361}">
      <dgm:prSet phldrT="[文本]"/>
      <dgm:spPr/>
      <dgm:t>
        <a:bodyPr/>
        <a:lstStyle/>
        <a:p>
          <a:r>
            <a:rPr lang="zh-CN" altLang="en-US" dirty="0"/>
            <a:t>保存登录状态，超时时间</a:t>
          </a:r>
        </a:p>
      </dgm:t>
    </dgm:pt>
    <dgm:pt modelId="{39858265-0042-4DC3-8A36-6E20F87892A3}" type="parTrans" cxnId="{CEC5688E-851E-4063-83B8-D635B98081DC}">
      <dgm:prSet/>
      <dgm:spPr/>
      <dgm:t>
        <a:bodyPr/>
        <a:lstStyle/>
        <a:p>
          <a:endParaRPr lang="zh-CN" altLang="en-US"/>
        </a:p>
      </dgm:t>
    </dgm:pt>
    <dgm:pt modelId="{26F65714-184E-4C66-B1AD-ED6ECD57639E}" type="sibTrans" cxnId="{CEC5688E-851E-4063-83B8-D635B98081DC}">
      <dgm:prSet/>
      <dgm:spPr/>
      <dgm:t>
        <a:bodyPr/>
        <a:lstStyle/>
        <a:p>
          <a:endParaRPr lang="zh-CN" altLang="en-US"/>
        </a:p>
      </dgm:t>
    </dgm:pt>
    <dgm:pt modelId="{2F3D3585-CE0B-4BA5-9840-F69361679B4E}">
      <dgm:prSet phldrT="[文本]"/>
      <dgm:spPr/>
      <dgm:t>
        <a:bodyPr/>
        <a:lstStyle/>
        <a:p>
          <a:r>
            <a:rPr lang="en-US" altLang="zh-CN" dirty="0" err="1"/>
            <a:t>Incr</a:t>
          </a:r>
          <a:r>
            <a:rPr lang="zh-CN" altLang="en-US" dirty="0"/>
            <a:t>功能实现点赞数加</a:t>
          </a:r>
          <a:r>
            <a:rPr lang="en-US" altLang="zh-CN" dirty="0"/>
            <a:t>1</a:t>
          </a:r>
          <a:endParaRPr lang="zh-CN" altLang="en-US" dirty="0"/>
        </a:p>
      </dgm:t>
    </dgm:pt>
    <dgm:pt modelId="{FF4B4E83-5A21-4651-8688-EA4F1D5BCE53}" type="parTrans" cxnId="{70FD903C-C53B-444C-BB3E-DECA480B84E1}">
      <dgm:prSet/>
      <dgm:spPr/>
      <dgm:t>
        <a:bodyPr/>
        <a:lstStyle/>
        <a:p>
          <a:endParaRPr lang="zh-CN" altLang="en-US"/>
        </a:p>
      </dgm:t>
    </dgm:pt>
    <dgm:pt modelId="{0D0924E6-8487-4533-B03F-BC53CB4710D9}" type="sibTrans" cxnId="{70FD903C-C53B-444C-BB3E-DECA480B84E1}">
      <dgm:prSet/>
      <dgm:spPr/>
      <dgm:t>
        <a:bodyPr/>
        <a:lstStyle/>
        <a:p>
          <a:endParaRPr lang="zh-CN" altLang="en-US"/>
        </a:p>
      </dgm:t>
    </dgm:pt>
    <dgm:pt modelId="{5A93E35B-7DDE-4435-9AE6-6C580D8C14A2}">
      <dgm:prSet phldrT="[文本]"/>
      <dgm:spPr/>
      <dgm:t>
        <a:bodyPr/>
        <a:lstStyle/>
        <a:p>
          <a:r>
            <a:rPr lang="zh-CN" altLang="en-US" dirty="0"/>
            <a:t>客户端</a:t>
          </a:r>
        </a:p>
      </dgm:t>
    </dgm:pt>
    <dgm:pt modelId="{7391AE57-5A7B-42E9-AE0E-8F0335D4A95D}" type="parTrans" cxnId="{280A8090-FE66-4F73-9E8C-D8B3EFCA5B69}">
      <dgm:prSet/>
      <dgm:spPr/>
      <dgm:t>
        <a:bodyPr/>
        <a:lstStyle/>
        <a:p>
          <a:endParaRPr lang="zh-CN" altLang="en-US"/>
        </a:p>
      </dgm:t>
    </dgm:pt>
    <dgm:pt modelId="{9CCBAC5D-1458-4FB8-8BA0-35D3C59BF2D3}" type="sibTrans" cxnId="{280A8090-FE66-4F73-9E8C-D8B3EFCA5B69}">
      <dgm:prSet/>
      <dgm:spPr/>
      <dgm:t>
        <a:bodyPr/>
        <a:lstStyle/>
        <a:p>
          <a:endParaRPr lang="zh-CN" altLang="en-US"/>
        </a:p>
      </dgm:t>
    </dgm:pt>
    <dgm:pt modelId="{8C97A916-0EE2-444C-B8FF-031CE5D261D4}">
      <dgm:prSet phldrT="[文本]"/>
      <dgm:spPr/>
      <dgm:t>
        <a:bodyPr/>
        <a:lstStyle/>
        <a:p>
          <a:r>
            <a:rPr lang="zh-CN" altLang="en-US" dirty="0"/>
            <a:t>心跳</a:t>
          </a:r>
        </a:p>
      </dgm:t>
    </dgm:pt>
    <dgm:pt modelId="{AE1204E3-E6D9-4281-ACBF-FC86CC5250B6}" type="parTrans" cxnId="{3FB41597-FBC9-4EE5-BA67-D1B7A7C0ECDB}">
      <dgm:prSet/>
      <dgm:spPr/>
      <dgm:t>
        <a:bodyPr/>
        <a:lstStyle/>
        <a:p>
          <a:endParaRPr lang="zh-CN" altLang="en-US"/>
        </a:p>
      </dgm:t>
    </dgm:pt>
    <dgm:pt modelId="{C1FB7F83-E3B6-4ABD-A7DC-F0ACF9281390}" type="sibTrans" cxnId="{3FB41597-FBC9-4EE5-BA67-D1B7A7C0ECDB}">
      <dgm:prSet/>
      <dgm:spPr/>
      <dgm:t>
        <a:bodyPr/>
        <a:lstStyle/>
        <a:p>
          <a:endParaRPr lang="zh-CN" altLang="en-US"/>
        </a:p>
      </dgm:t>
    </dgm:pt>
    <dgm:pt modelId="{349254D7-3E07-4D8F-BAC7-38E8850AD796}">
      <dgm:prSet phldrT="[文本]"/>
      <dgm:spPr/>
      <dgm:t>
        <a:bodyPr/>
        <a:lstStyle/>
        <a:p>
          <a:r>
            <a:rPr lang="zh-CN" altLang="en-US" dirty="0"/>
            <a:t>领域模型编程</a:t>
          </a:r>
        </a:p>
      </dgm:t>
    </dgm:pt>
    <dgm:pt modelId="{70A53F54-B484-421C-97E1-70134B4612EE}" type="parTrans" cxnId="{5587BA4B-CDF9-4C47-9CF0-53DAE99F5E59}">
      <dgm:prSet/>
      <dgm:spPr/>
      <dgm:t>
        <a:bodyPr/>
        <a:lstStyle/>
        <a:p>
          <a:endParaRPr lang="zh-CN" altLang="en-US"/>
        </a:p>
      </dgm:t>
    </dgm:pt>
    <dgm:pt modelId="{41AACE5C-1EB3-4D6D-A18E-9156DAEE44BF}" type="sibTrans" cxnId="{5587BA4B-CDF9-4C47-9CF0-53DAE99F5E59}">
      <dgm:prSet/>
      <dgm:spPr/>
      <dgm:t>
        <a:bodyPr/>
        <a:lstStyle/>
        <a:p>
          <a:endParaRPr lang="zh-CN" altLang="en-US"/>
        </a:p>
      </dgm:t>
    </dgm:pt>
    <dgm:pt modelId="{9CE71519-7951-46A8-867F-96947C6EB74B}" type="pres">
      <dgm:prSet presAssocID="{9556E758-DC07-45D9-8473-5C2368B6ADD0}" presName="Name0" presStyleCnt="0">
        <dgm:presLayoutVars>
          <dgm:dir/>
        </dgm:presLayoutVars>
      </dgm:prSet>
      <dgm:spPr/>
    </dgm:pt>
    <dgm:pt modelId="{7F01586E-D2BC-4C8F-9910-0EE0E9DF42CF}" type="pres">
      <dgm:prSet presAssocID="{8A5F4B49-6EFE-4B06-AED1-EBAA37FBFFD2}" presName="withChildren" presStyleCnt="0"/>
      <dgm:spPr/>
    </dgm:pt>
    <dgm:pt modelId="{84375AD8-9043-4261-B49A-EE35FDF1CF6F}" type="pres">
      <dgm:prSet presAssocID="{8A5F4B49-6EFE-4B06-AED1-EBAA37FBFFD2}" presName="bigCircle" presStyleLbl="vennNode1" presStyleIdx="0" presStyleCnt="6" custLinFactNeighborX="-69954" custLinFactNeighborY="21016"/>
      <dgm:spPr/>
    </dgm:pt>
    <dgm:pt modelId="{EE10E45D-AAED-4B72-9263-4DAA12C95752}" type="pres">
      <dgm:prSet presAssocID="{8A5F4B49-6EFE-4B06-AED1-EBAA37FBFFD2}" presName="medCircle" presStyleLbl="vennNode1" presStyleIdx="1" presStyleCnt="6" custLinFactX="-200000" custLinFactNeighborX="-218658" custLinFactNeighborY="95074"/>
      <dgm:spPr/>
    </dgm:pt>
    <dgm:pt modelId="{2BBD3607-DB53-4E94-B5A7-CB993FFDEBD6}" type="pres">
      <dgm:prSet presAssocID="{8A5F4B49-6EFE-4B06-AED1-EBAA37FBFFD2}" presName="txLvl1" presStyleLbl="revTx" presStyleIdx="0" presStyleCnt="6" custLinFactY="16757" custLinFactNeighborX="-78893" custLinFactNeighborY="100000"/>
      <dgm:spPr/>
    </dgm:pt>
    <dgm:pt modelId="{3D610979-90B8-4D49-88D7-3C2CC5135579}" type="pres">
      <dgm:prSet presAssocID="{8A5F4B49-6EFE-4B06-AED1-EBAA37FBFFD2}" presName="lin" presStyleCnt="0"/>
      <dgm:spPr/>
    </dgm:pt>
    <dgm:pt modelId="{4E85E778-D701-4B97-B769-DEF12401B8C0}" type="pres">
      <dgm:prSet presAssocID="{7A666B56-2C98-4C0E-B843-DE8752138361}" presName="txLvl2" presStyleLbl="revTx" presStyleIdx="1" presStyleCnt="6" custScaleY="79782" custLinFactY="103329" custLinFactNeighborX="-77021" custLinFactNeighborY="200000"/>
      <dgm:spPr/>
    </dgm:pt>
    <dgm:pt modelId="{52B0E786-7BB4-46F2-9B49-18459F0ED2C4}" type="pres">
      <dgm:prSet presAssocID="{26F65714-184E-4C66-B1AD-ED6ECD57639E}" presName="smCircle" presStyleLbl="vennNode1" presStyleIdx="2" presStyleCnt="6"/>
      <dgm:spPr/>
    </dgm:pt>
    <dgm:pt modelId="{29178414-3A89-4343-9100-48423BC2AFFF}" type="pres">
      <dgm:prSet presAssocID="{2F3D3585-CE0B-4BA5-9840-F69361679B4E}" presName="txLvl2" presStyleLbl="revTx" presStyleIdx="2" presStyleCnt="6" custLinFactY="113530" custLinFactNeighborX="-77334" custLinFactNeighborY="200000"/>
      <dgm:spPr/>
    </dgm:pt>
    <dgm:pt modelId="{462DA3CA-30BA-439A-B483-5C8D9FDBF3C4}" type="pres">
      <dgm:prSet presAssocID="{8A5F4B49-6EFE-4B06-AED1-EBAA37FBFFD2}" presName="overlap" presStyleCnt="0"/>
      <dgm:spPr/>
    </dgm:pt>
    <dgm:pt modelId="{9E5BB72E-0AA9-4706-941D-01ABACF18E70}" type="pres">
      <dgm:prSet presAssocID="{5A93E35B-7DDE-4435-9AE6-6C580D8C14A2}" presName="withChildren" presStyleCnt="0"/>
      <dgm:spPr/>
    </dgm:pt>
    <dgm:pt modelId="{BCA45EF3-0344-47EF-AD1A-C5DE3CCFAB21}" type="pres">
      <dgm:prSet presAssocID="{5A93E35B-7DDE-4435-9AE6-6C580D8C14A2}" presName="bigCircle" presStyleLbl="vennNode1" presStyleIdx="3" presStyleCnt="6" custLinFactNeighborX="9800" custLinFactNeighborY="80"/>
      <dgm:spPr/>
    </dgm:pt>
    <dgm:pt modelId="{94E1DF50-453B-433D-B1E4-50315AF2B927}" type="pres">
      <dgm:prSet presAssocID="{5A93E35B-7DDE-4435-9AE6-6C580D8C14A2}" presName="medCircle" presStyleLbl="vennNode1" presStyleIdx="4" presStyleCnt="6"/>
      <dgm:spPr/>
    </dgm:pt>
    <dgm:pt modelId="{EF53D6F7-4BAB-4E66-8E28-429CBBDA1D21}" type="pres">
      <dgm:prSet presAssocID="{5A93E35B-7DDE-4435-9AE6-6C580D8C14A2}" presName="txLvl1" presStyleLbl="revTx" presStyleIdx="3" presStyleCnt="6" custLinFactNeighborX="6548" custLinFactNeighborY="23351"/>
      <dgm:spPr/>
    </dgm:pt>
    <dgm:pt modelId="{4B051524-3AD1-4666-8D69-60F4B9B77FFF}" type="pres">
      <dgm:prSet presAssocID="{5A93E35B-7DDE-4435-9AE6-6C580D8C14A2}" presName="lin" presStyleCnt="0"/>
      <dgm:spPr/>
    </dgm:pt>
    <dgm:pt modelId="{5C096535-AE1C-45A3-96A6-E5EBE93C819F}" type="pres">
      <dgm:prSet presAssocID="{8C97A916-0EE2-444C-B8FF-031CE5D261D4}" presName="txLvl2" presStyleLbl="revTx" presStyleIdx="4" presStyleCnt="6" custLinFactNeighborX="12785" custLinFactNeighborY="79222"/>
      <dgm:spPr/>
    </dgm:pt>
    <dgm:pt modelId="{F9849B20-EADE-4E3C-9748-C89DACE2C73B}" type="pres">
      <dgm:prSet presAssocID="{C1FB7F83-E3B6-4ABD-A7DC-F0ACF9281390}" presName="smCircle" presStyleLbl="vennNode1" presStyleIdx="5" presStyleCnt="6"/>
      <dgm:spPr/>
    </dgm:pt>
    <dgm:pt modelId="{92F41DC7-1A14-46BE-8D09-4E49DC2221BC}" type="pres">
      <dgm:prSet presAssocID="{349254D7-3E07-4D8F-BAC7-38E8850AD796}" presName="txLvl2" presStyleLbl="revTx" presStyleIdx="5" presStyleCnt="6" custLinFactNeighborX="12785" custLinFactNeighborY="35211"/>
      <dgm:spPr/>
    </dgm:pt>
  </dgm:ptLst>
  <dgm:cxnLst>
    <dgm:cxn modelId="{D129D01D-62C5-4AE1-8EBD-D809EFA2059E}" type="presOf" srcId="{8A5F4B49-6EFE-4B06-AED1-EBAA37FBFFD2}" destId="{2BBD3607-DB53-4E94-B5A7-CB993FFDEBD6}" srcOrd="0" destOrd="0" presId="urn:microsoft.com/office/officeart/2008/layout/VerticalCircleList"/>
    <dgm:cxn modelId="{70FD903C-C53B-444C-BB3E-DECA480B84E1}" srcId="{8A5F4B49-6EFE-4B06-AED1-EBAA37FBFFD2}" destId="{2F3D3585-CE0B-4BA5-9840-F69361679B4E}" srcOrd="1" destOrd="0" parTransId="{FF4B4E83-5A21-4651-8688-EA4F1D5BCE53}" sibTransId="{0D0924E6-8487-4533-B03F-BC53CB4710D9}"/>
    <dgm:cxn modelId="{5587BA4B-CDF9-4C47-9CF0-53DAE99F5E59}" srcId="{5A93E35B-7DDE-4435-9AE6-6C580D8C14A2}" destId="{349254D7-3E07-4D8F-BAC7-38E8850AD796}" srcOrd="1" destOrd="0" parTransId="{70A53F54-B484-421C-97E1-70134B4612EE}" sibTransId="{41AACE5C-1EB3-4D6D-A18E-9156DAEE44BF}"/>
    <dgm:cxn modelId="{24FA0F83-C55D-418A-AE34-ECEECC07674B}" type="presOf" srcId="{349254D7-3E07-4D8F-BAC7-38E8850AD796}" destId="{92F41DC7-1A14-46BE-8D09-4E49DC2221BC}" srcOrd="0" destOrd="0" presId="urn:microsoft.com/office/officeart/2008/layout/VerticalCircleList"/>
    <dgm:cxn modelId="{CEC5688E-851E-4063-83B8-D635B98081DC}" srcId="{8A5F4B49-6EFE-4B06-AED1-EBAA37FBFFD2}" destId="{7A666B56-2C98-4C0E-B843-DE8752138361}" srcOrd="0" destOrd="0" parTransId="{39858265-0042-4DC3-8A36-6E20F87892A3}" sibTransId="{26F65714-184E-4C66-B1AD-ED6ECD57639E}"/>
    <dgm:cxn modelId="{280A8090-FE66-4F73-9E8C-D8B3EFCA5B69}" srcId="{9556E758-DC07-45D9-8473-5C2368B6ADD0}" destId="{5A93E35B-7DDE-4435-9AE6-6C580D8C14A2}" srcOrd="1" destOrd="0" parTransId="{7391AE57-5A7B-42E9-AE0E-8F0335D4A95D}" sibTransId="{9CCBAC5D-1458-4FB8-8BA0-35D3C59BF2D3}"/>
    <dgm:cxn modelId="{3FB41597-FBC9-4EE5-BA67-D1B7A7C0ECDB}" srcId="{5A93E35B-7DDE-4435-9AE6-6C580D8C14A2}" destId="{8C97A916-0EE2-444C-B8FF-031CE5D261D4}" srcOrd="0" destOrd="0" parTransId="{AE1204E3-E6D9-4281-ACBF-FC86CC5250B6}" sibTransId="{C1FB7F83-E3B6-4ABD-A7DC-F0ACF9281390}"/>
    <dgm:cxn modelId="{12A878A4-CE78-48AA-B9BC-26049EA43291}" type="presOf" srcId="{2F3D3585-CE0B-4BA5-9840-F69361679B4E}" destId="{29178414-3A89-4343-9100-48423BC2AFFF}" srcOrd="0" destOrd="0" presId="urn:microsoft.com/office/officeart/2008/layout/VerticalCircleList"/>
    <dgm:cxn modelId="{C0E99FAD-AE05-4C40-A22F-BB79ACEE87C8}" srcId="{9556E758-DC07-45D9-8473-5C2368B6ADD0}" destId="{8A5F4B49-6EFE-4B06-AED1-EBAA37FBFFD2}" srcOrd="0" destOrd="0" parTransId="{3A4A1613-9F34-4A57-8328-4A41AFCD48FB}" sibTransId="{0915AB5F-DABB-4042-988B-3D5B92BC4D34}"/>
    <dgm:cxn modelId="{0489EECF-D60B-4599-867E-962F7B6BA92A}" type="presOf" srcId="{7A666B56-2C98-4C0E-B843-DE8752138361}" destId="{4E85E778-D701-4B97-B769-DEF12401B8C0}" srcOrd="0" destOrd="0" presId="urn:microsoft.com/office/officeart/2008/layout/VerticalCircleList"/>
    <dgm:cxn modelId="{F203D0DF-3F07-4717-9FFB-88D518F28A9D}" type="presOf" srcId="{5A93E35B-7DDE-4435-9AE6-6C580D8C14A2}" destId="{EF53D6F7-4BAB-4E66-8E28-429CBBDA1D21}" srcOrd="0" destOrd="0" presId="urn:microsoft.com/office/officeart/2008/layout/VerticalCircleList"/>
    <dgm:cxn modelId="{913093E5-85A9-4749-94B3-63997D43942C}" type="presOf" srcId="{8C97A916-0EE2-444C-B8FF-031CE5D261D4}" destId="{5C096535-AE1C-45A3-96A6-E5EBE93C819F}" srcOrd="0" destOrd="0" presId="urn:microsoft.com/office/officeart/2008/layout/VerticalCircleList"/>
    <dgm:cxn modelId="{CA9AB4ED-5AAF-44E4-B7E3-2F3C066BD810}" type="presOf" srcId="{9556E758-DC07-45D9-8473-5C2368B6ADD0}" destId="{9CE71519-7951-46A8-867F-96947C6EB74B}" srcOrd="0" destOrd="0" presId="urn:microsoft.com/office/officeart/2008/layout/VerticalCircleList"/>
    <dgm:cxn modelId="{833694E9-85C4-45E5-9A92-66FA9FC7B049}" type="presParOf" srcId="{9CE71519-7951-46A8-867F-96947C6EB74B}" destId="{7F01586E-D2BC-4C8F-9910-0EE0E9DF42CF}" srcOrd="0" destOrd="0" presId="urn:microsoft.com/office/officeart/2008/layout/VerticalCircleList"/>
    <dgm:cxn modelId="{39772984-0C5F-45F7-BBC2-FA3C02156F72}" type="presParOf" srcId="{7F01586E-D2BC-4C8F-9910-0EE0E9DF42CF}" destId="{84375AD8-9043-4261-B49A-EE35FDF1CF6F}" srcOrd="0" destOrd="0" presId="urn:microsoft.com/office/officeart/2008/layout/VerticalCircleList"/>
    <dgm:cxn modelId="{91BE7809-7674-4449-91A2-A43762E57BD1}" type="presParOf" srcId="{7F01586E-D2BC-4C8F-9910-0EE0E9DF42CF}" destId="{EE10E45D-AAED-4B72-9263-4DAA12C95752}" srcOrd="1" destOrd="0" presId="urn:microsoft.com/office/officeart/2008/layout/VerticalCircleList"/>
    <dgm:cxn modelId="{403A0B7A-16AD-4232-BEEC-FEA48D259A74}" type="presParOf" srcId="{7F01586E-D2BC-4C8F-9910-0EE0E9DF42CF}" destId="{2BBD3607-DB53-4E94-B5A7-CB993FFDEBD6}" srcOrd="2" destOrd="0" presId="urn:microsoft.com/office/officeart/2008/layout/VerticalCircleList"/>
    <dgm:cxn modelId="{43730D66-6B97-4991-A4AF-C1E16FA6ECD1}" type="presParOf" srcId="{7F01586E-D2BC-4C8F-9910-0EE0E9DF42CF}" destId="{3D610979-90B8-4D49-88D7-3C2CC5135579}" srcOrd="3" destOrd="0" presId="urn:microsoft.com/office/officeart/2008/layout/VerticalCircleList"/>
    <dgm:cxn modelId="{0AEB3250-F4BA-43F2-BA2D-4901CA9BC89A}" type="presParOf" srcId="{3D610979-90B8-4D49-88D7-3C2CC5135579}" destId="{4E85E778-D701-4B97-B769-DEF12401B8C0}" srcOrd="0" destOrd="0" presId="urn:microsoft.com/office/officeart/2008/layout/VerticalCircleList"/>
    <dgm:cxn modelId="{9D550F11-EB2F-40CB-97BB-9BD882AC3656}" type="presParOf" srcId="{3D610979-90B8-4D49-88D7-3C2CC5135579}" destId="{52B0E786-7BB4-46F2-9B49-18459F0ED2C4}" srcOrd="1" destOrd="0" presId="urn:microsoft.com/office/officeart/2008/layout/VerticalCircleList"/>
    <dgm:cxn modelId="{1E840FD7-5504-44E3-A353-5648E2E567F8}" type="presParOf" srcId="{3D610979-90B8-4D49-88D7-3C2CC5135579}" destId="{29178414-3A89-4343-9100-48423BC2AFFF}" srcOrd="2" destOrd="0" presId="urn:microsoft.com/office/officeart/2008/layout/VerticalCircleList"/>
    <dgm:cxn modelId="{241EF1FB-3021-427C-8A39-26F45E0DD64C}" type="presParOf" srcId="{9CE71519-7951-46A8-867F-96947C6EB74B}" destId="{462DA3CA-30BA-439A-B483-5C8D9FDBF3C4}" srcOrd="1" destOrd="0" presId="urn:microsoft.com/office/officeart/2008/layout/VerticalCircleList"/>
    <dgm:cxn modelId="{A075BB9E-F421-46C2-AEE4-A594A259A3DB}" type="presParOf" srcId="{9CE71519-7951-46A8-867F-96947C6EB74B}" destId="{9E5BB72E-0AA9-4706-941D-01ABACF18E70}" srcOrd="2" destOrd="0" presId="urn:microsoft.com/office/officeart/2008/layout/VerticalCircleList"/>
    <dgm:cxn modelId="{ECA75ACA-323A-45C4-8287-34409FC87C29}" type="presParOf" srcId="{9E5BB72E-0AA9-4706-941D-01ABACF18E70}" destId="{BCA45EF3-0344-47EF-AD1A-C5DE3CCFAB21}" srcOrd="0" destOrd="0" presId="urn:microsoft.com/office/officeart/2008/layout/VerticalCircleList"/>
    <dgm:cxn modelId="{FFC4CFAC-CF38-4A52-A055-6E36322E7457}" type="presParOf" srcId="{9E5BB72E-0AA9-4706-941D-01ABACF18E70}" destId="{94E1DF50-453B-433D-B1E4-50315AF2B927}" srcOrd="1" destOrd="0" presId="urn:microsoft.com/office/officeart/2008/layout/VerticalCircleList"/>
    <dgm:cxn modelId="{A35CF9C0-333D-45FC-A9B5-9626B85F4A62}" type="presParOf" srcId="{9E5BB72E-0AA9-4706-941D-01ABACF18E70}" destId="{EF53D6F7-4BAB-4E66-8E28-429CBBDA1D21}" srcOrd="2" destOrd="0" presId="urn:microsoft.com/office/officeart/2008/layout/VerticalCircleList"/>
    <dgm:cxn modelId="{3B378FC1-E4CF-4834-8CB9-9F7A449EA24D}" type="presParOf" srcId="{9E5BB72E-0AA9-4706-941D-01ABACF18E70}" destId="{4B051524-3AD1-4666-8D69-60F4B9B77FFF}" srcOrd="3" destOrd="0" presId="urn:microsoft.com/office/officeart/2008/layout/VerticalCircleList"/>
    <dgm:cxn modelId="{EBAF43C7-F939-448F-980B-3CB2BF24ADC1}" type="presParOf" srcId="{4B051524-3AD1-4666-8D69-60F4B9B77FFF}" destId="{5C096535-AE1C-45A3-96A6-E5EBE93C819F}" srcOrd="0" destOrd="0" presId="urn:microsoft.com/office/officeart/2008/layout/VerticalCircleList"/>
    <dgm:cxn modelId="{9D68653C-FA40-4C2E-9025-60DA202C9F82}" type="presParOf" srcId="{4B051524-3AD1-4666-8D69-60F4B9B77FFF}" destId="{F9849B20-EADE-4E3C-9748-C89DACE2C73B}" srcOrd="1" destOrd="0" presId="urn:microsoft.com/office/officeart/2008/layout/VerticalCircleList"/>
    <dgm:cxn modelId="{F8CD4DBE-7D0E-4037-96A1-3E41E8F3BC41}" type="presParOf" srcId="{4B051524-3AD1-4666-8D69-60F4B9B77FFF}" destId="{92F41DC7-1A14-46BE-8D09-4E49DC2221BC}"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6D230-1440-4966-9003-1AC2A983BC90}">
      <dsp:nvSpPr>
        <dsp:cNvPr id="0" name=""/>
        <dsp:cNvSpPr/>
      </dsp:nvSpPr>
      <dsp:spPr>
        <a:xfrm>
          <a:off x="5019571" y="1393146"/>
          <a:ext cx="238228" cy="1043665"/>
        </a:xfrm>
        <a:custGeom>
          <a:avLst/>
          <a:gdLst/>
          <a:ahLst/>
          <a:cxnLst/>
          <a:rect l="0" t="0" r="0" b="0"/>
          <a:pathLst>
            <a:path>
              <a:moveTo>
                <a:pt x="238228" y="0"/>
              </a:moveTo>
              <a:lnTo>
                <a:pt x="238228" y="1043665"/>
              </a:lnTo>
              <a:lnTo>
                <a:pt x="0" y="10436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89A39-9F3A-497A-97A2-228D9CB966E0}">
      <dsp:nvSpPr>
        <dsp:cNvPr id="0" name=""/>
        <dsp:cNvSpPr/>
      </dsp:nvSpPr>
      <dsp:spPr>
        <a:xfrm>
          <a:off x="5257800" y="1393146"/>
          <a:ext cx="4117941" cy="2087331"/>
        </a:xfrm>
        <a:custGeom>
          <a:avLst/>
          <a:gdLst/>
          <a:ahLst/>
          <a:cxnLst/>
          <a:rect l="0" t="0" r="0" b="0"/>
          <a:pathLst>
            <a:path>
              <a:moveTo>
                <a:pt x="0" y="0"/>
              </a:moveTo>
              <a:lnTo>
                <a:pt x="0" y="1849103"/>
              </a:lnTo>
              <a:lnTo>
                <a:pt x="4117941" y="1849103"/>
              </a:lnTo>
              <a:lnTo>
                <a:pt x="4117941" y="20873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CC9C63-A549-4EC4-A4DA-427C335C5077}">
      <dsp:nvSpPr>
        <dsp:cNvPr id="0" name=""/>
        <dsp:cNvSpPr/>
      </dsp:nvSpPr>
      <dsp:spPr>
        <a:xfrm>
          <a:off x="5257800" y="1393146"/>
          <a:ext cx="1372647" cy="2087331"/>
        </a:xfrm>
        <a:custGeom>
          <a:avLst/>
          <a:gdLst/>
          <a:ahLst/>
          <a:cxnLst/>
          <a:rect l="0" t="0" r="0" b="0"/>
          <a:pathLst>
            <a:path>
              <a:moveTo>
                <a:pt x="0" y="0"/>
              </a:moveTo>
              <a:lnTo>
                <a:pt x="0" y="1849103"/>
              </a:lnTo>
              <a:lnTo>
                <a:pt x="1372647" y="1849103"/>
              </a:lnTo>
              <a:lnTo>
                <a:pt x="1372647" y="20873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348DF-1BC7-4987-B76F-6DAE4D7FFD7B}">
      <dsp:nvSpPr>
        <dsp:cNvPr id="0" name=""/>
        <dsp:cNvSpPr/>
      </dsp:nvSpPr>
      <dsp:spPr>
        <a:xfrm>
          <a:off x="3885152" y="1393146"/>
          <a:ext cx="1372647" cy="2087331"/>
        </a:xfrm>
        <a:custGeom>
          <a:avLst/>
          <a:gdLst/>
          <a:ahLst/>
          <a:cxnLst/>
          <a:rect l="0" t="0" r="0" b="0"/>
          <a:pathLst>
            <a:path>
              <a:moveTo>
                <a:pt x="1372647" y="0"/>
              </a:moveTo>
              <a:lnTo>
                <a:pt x="1372647" y="1849103"/>
              </a:lnTo>
              <a:lnTo>
                <a:pt x="0" y="1849103"/>
              </a:lnTo>
              <a:lnTo>
                <a:pt x="0" y="20873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13EBC6-CE1E-4A43-9A33-E610816EFB23}">
      <dsp:nvSpPr>
        <dsp:cNvPr id="0" name=""/>
        <dsp:cNvSpPr/>
      </dsp:nvSpPr>
      <dsp:spPr>
        <a:xfrm>
          <a:off x="1139858" y="1393146"/>
          <a:ext cx="4117941" cy="2087331"/>
        </a:xfrm>
        <a:custGeom>
          <a:avLst/>
          <a:gdLst/>
          <a:ahLst/>
          <a:cxnLst/>
          <a:rect l="0" t="0" r="0" b="0"/>
          <a:pathLst>
            <a:path>
              <a:moveTo>
                <a:pt x="4117941" y="0"/>
              </a:moveTo>
              <a:lnTo>
                <a:pt x="4117941" y="1849103"/>
              </a:lnTo>
              <a:lnTo>
                <a:pt x="0" y="1849103"/>
              </a:lnTo>
              <a:lnTo>
                <a:pt x="0" y="20873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DB3F9-986F-46B6-AEFE-F335864D9B8D}">
      <dsp:nvSpPr>
        <dsp:cNvPr id="0" name=""/>
        <dsp:cNvSpPr/>
      </dsp:nvSpPr>
      <dsp:spPr>
        <a:xfrm>
          <a:off x="4123380" y="258727"/>
          <a:ext cx="2268838" cy="11344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林星宇</a:t>
          </a:r>
        </a:p>
      </dsp:txBody>
      <dsp:txXfrm>
        <a:off x="4123380" y="258727"/>
        <a:ext cx="2268838" cy="1134419"/>
      </dsp:txXfrm>
    </dsp:sp>
    <dsp:sp modelId="{59D20FB0-FD50-438C-B682-FCDE7E55618C}">
      <dsp:nvSpPr>
        <dsp:cNvPr id="0" name=""/>
        <dsp:cNvSpPr/>
      </dsp:nvSpPr>
      <dsp:spPr>
        <a:xfrm>
          <a:off x="5439" y="3480478"/>
          <a:ext cx="2268838" cy="11344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邱万峰</a:t>
          </a:r>
          <a:r>
            <a:rPr lang="en-US" altLang="zh-CN" sz="4900" kern="1200" dirty="0"/>
            <a:t>	</a:t>
          </a:r>
          <a:endParaRPr lang="zh-CN" altLang="en-US" sz="4900" kern="1200" dirty="0"/>
        </a:p>
      </dsp:txBody>
      <dsp:txXfrm>
        <a:off x="5439" y="3480478"/>
        <a:ext cx="2268838" cy="1134419"/>
      </dsp:txXfrm>
    </dsp:sp>
    <dsp:sp modelId="{1CBBA591-5FE7-4622-87AD-D49A0889B951}">
      <dsp:nvSpPr>
        <dsp:cNvPr id="0" name=""/>
        <dsp:cNvSpPr/>
      </dsp:nvSpPr>
      <dsp:spPr>
        <a:xfrm>
          <a:off x="2750733" y="3480478"/>
          <a:ext cx="2268838" cy="11344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廖秋冰</a:t>
          </a:r>
        </a:p>
      </dsp:txBody>
      <dsp:txXfrm>
        <a:off x="2750733" y="3480478"/>
        <a:ext cx="2268838" cy="1134419"/>
      </dsp:txXfrm>
    </dsp:sp>
    <dsp:sp modelId="{9E815496-0C50-4B13-B696-2AB078BFCF58}">
      <dsp:nvSpPr>
        <dsp:cNvPr id="0" name=""/>
        <dsp:cNvSpPr/>
      </dsp:nvSpPr>
      <dsp:spPr>
        <a:xfrm>
          <a:off x="5496028" y="3480478"/>
          <a:ext cx="2268838" cy="11344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陈鹏</a:t>
          </a:r>
        </a:p>
      </dsp:txBody>
      <dsp:txXfrm>
        <a:off x="5496028" y="3480478"/>
        <a:ext cx="2268838" cy="1134419"/>
      </dsp:txXfrm>
    </dsp:sp>
    <dsp:sp modelId="{CAF50357-016E-4B08-AECC-1DF731E56C33}">
      <dsp:nvSpPr>
        <dsp:cNvPr id="0" name=""/>
        <dsp:cNvSpPr/>
      </dsp:nvSpPr>
      <dsp:spPr>
        <a:xfrm>
          <a:off x="8241322" y="3480478"/>
          <a:ext cx="2268838" cy="11344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胡军浩</a:t>
          </a:r>
        </a:p>
      </dsp:txBody>
      <dsp:txXfrm>
        <a:off x="8241322" y="3480478"/>
        <a:ext cx="2268838" cy="1134419"/>
      </dsp:txXfrm>
    </dsp:sp>
    <dsp:sp modelId="{1EBE3746-5DD5-481E-8296-E7ED70A39DCA}">
      <dsp:nvSpPr>
        <dsp:cNvPr id="0" name=""/>
        <dsp:cNvSpPr/>
      </dsp:nvSpPr>
      <dsp:spPr>
        <a:xfrm>
          <a:off x="2750733" y="1869602"/>
          <a:ext cx="2268838" cy="11344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刘自鑫</a:t>
          </a:r>
        </a:p>
      </dsp:txBody>
      <dsp:txXfrm>
        <a:off x="2750733" y="1869602"/>
        <a:ext cx="2268838" cy="1134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6C755-452B-4D68-8805-15E8542925E9}">
      <dsp:nvSpPr>
        <dsp:cNvPr id="0" name=""/>
        <dsp:cNvSpPr/>
      </dsp:nvSpPr>
      <dsp:spPr>
        <a:xfrm>
          <a:off x="406400" y="1290986"/>
          <a:ext cx="7315200" cy="66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zh-CN" altLang="en-US" sz="2800" kern="1200" dirty="0"/>
            <a:t>个人聊天主题 ：</a:t>
          </a:r>
          <a:r>
            <a:rPr lang="en-US" altLang="zh-CN" sz="2800" kern="1200" dirty="0"/>
            <a:t>MSG_</a:t>
          </a:r>
          <a:r>
            <a:rPr lang="zh-CN" altLang="en-US" sz="2800" kern="1200" dirty="0"/>
            <a:t>（</a:t>
          </a:r>
          <a:r>
            <a:rPr lang="en-US" altLang="zh-CN" sz="2800" kern="1200" dirty="0"/>
            <a:t>USERCODE</a:t>
          </a:r>
          <a:r>
            <a:rPr lang="zh-CN" altLang="en-US" sz="2800" kern="1200" dirty="0"/>
            <a:t>）</a:t>
          </a:r>
        </a:p>
      </dsp:txBody>
      <dsp:txXfrm>
        <a:off x="406400" y="1290986"/>
        <a:ext cx="7315200" cy="665018"/>
      </dsp:txXfrm>
    </dsp:sp>
    <dsp:sp modelId="{5ED8E257-707A-4B70-AEF7-1B4FCECDD007}">
      <dsp:nvSpPr>
        <dsp:cNvPr id="0" name=""/>
        <dsp:cNvSpPr/>
      </dsp:nvSpPr>
      <dsp:spPr>
        <a:xfrm>
          <a:off x="406400" y="195600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5982B8-5566-4EAA-8E0C-7E56DA09B697}">
      <dsp:nvSpPr>
        <dsp:cNvPr id="0" name=""/>
        <dsp:cNvSpPr/>
      </dsp:nvSpPr>
      <dsp:spPr>
        <a:xfrm>
          <a:off x="1438655" y="195600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1E11CF-29EF-483D-9BA6-D1E08AFF649B}">
      <dsp:nvSpPr>
        <dsp:cNvPr id="0" name=""/>
        <dsp:cNvSpPr/>
      </dsp:nvSpPr>
      <dsp:spPr>
        <a:xfrm>
          <a:off x="2470911" y="195600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4AE2DB-8B52-4B49-AE44-F070D6914495}">
      <dsp:nvSpPr>
        <dsp:cNvPr id="0" name=""/>
        <dsp:cNvSpPr/>
      </dsp:nvSpPr>
      <dsp:spPr>
        <a:xfrm>
          <a:off x="3503168" y="195600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4B9E46-F421-493F-B475-9DC6683D4E50}">
      <dsp:nvSpPr>
        <dsp:cNvPr id="0" name=""/>
        <dsp:cNvSpPr/>
      </dsp:nvSpPr>
      <dsp:spPr>
        <a:xfrm>
          <a:off x="4535423" y="195600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3186CE-37CC-4B0C-8CDF-5F6EF2030F1D}">
      <dsp:nvSpPr>
        <dsp:cNvPr id="0" name=""/>
        <dsp:cNvSpPr/>
      </dsp:nvSpPr>
      <dsp:spPr>
        <a:xfrm>
          <a:off x="5567680" y="195600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2A4681-3D09-4900-8C32-9926D91EB0E7}">
      <dsp:nvSpPr>
        <dsp:cNvPr id="0" name=""/>
        <dsp:cNvSpPr/>
      </dsp:nvSpPr>
      <dsp:spPr>
        <a:xfrm>
          <a:off x="6599936" y="195600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451474-7740-4D15-9E7A-B915D23F33F5}">
      <dsp:nvSpPr>
        <dsp:cNvPr id="0" name=""/>
        <dsp:cNvSpPr/>
      </dsp:nvSpPr>
      <dsp:spPr>
        <a:xfrm>
          <a:off x="406400" y="2205036"/>
          <a:ext cx="7315200" cy="66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zh-CN" altLang="en-US" sz="2800" kern="1200" dirty="0"/>
            <a:t>群聊主题：</a:t>
          </a:r>
          <a:r>
            <a:rPr lang="en-US" altLang="zh-CN" sz="2800" kern="1200" dirty="0"/>
            <a:t>GORUP_</a:t>
          </a:r>
          <a:r>
            <a:rPr lang="zh-CN" altLang="en-US" sz="2800" kern="1200" dirty="0"/>
            <a:t>（</a:t>
          </a:r>
          <a:r>
            <a:rPr lang="en-US" altLang="zh-CN" sz="2800" kern="1200" dirty="0"/>
            <a:t>GROUPID</a:t>
          </a:r>
          <a:r>
            <a:rPr lang="zh-CN" altLang="en-US" sz="2800" kern="1200" dirty="0"/>
            <a:t>）</a:t>
          </a:r>
        </a:p>
      </dsp:txBody>
      <dsp:txXfrm>
        <a:off x="406400" y="2205036"/>
        <a:ext cx="7315200" cy="665018"/>
      </dsp:txXfrm>
    </dsp:sp>
    <dsp:sp modelId="{33DF77C3-7090-4AC7-9A5C-848D9BB805E3}">
      <dsp:nvSpPr>
        <dsp:cNvPr id="0" name=""/>
        <dsp:cNvSpPr/>
      </dsp:nvSpPr>
      <dsp:spPr>
        <a:xfrm>
          <a:off x="406400" y="287005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681A7-B885-49D6-81B4-10C6B059F3F7}">
      <dsp:nvSpPr>
        <dsp:cNvPr id="0" name=""/>
        <dsp:cNvSpPr/>
      </dsp:nvSpPr>
      <dsp:spPr>
        <a:xfrm>
          <a:off x="1438655" y="287005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836672-405D-4813-8587-1D87C72B1164}">
      <dsp:nvSpPr>
        <dsp:cNvPr id="0" name=""/>
        <dsp:cNvSpPr/>
      </dsp:nvSpPr>
      <dsp:spPr>
        <a:xfrm>
          <a:off x="2470911" y="287005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E34651-7B5B-402B-B0F7-CA8CEE066BE7}">
      <dsp:nvSpPr>
        <dsp:cNvPr id="0" name=""/>
        <dsp:cNvSpPr/>
      </dsp:nvSpPr>
      <dsp:spPr>
        <a:xfrm>
          <a:off x="3503168" y="287005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D75F2F-CD69-4283-8B94-08198F68B67F}">
      <dsp:nvSpPr>
        <dsp:cNvPr id="0" name=""/>
        <dsp:cNvSpPr/>
      </dsp:nvSpPr>
      <dsp:spPr>
        <a:xfrm>
          <a:off x="4535423" y="287005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DDF114-12D6-43E0-96EF-91530251FC31}">
      <dsp:nvSpPr>
        <dsp:cNvPr id="0" name=""/>
        <dsp:cNvSpPr/>
      </dsp:nvSpPr>
      <dsp:spPr>
        <a:xfrm>
          <a:off x="5567680" y="287005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BEC257-EB89-4F2D-90F2-74FAFF300ED3}">
      <dsp:nvSpPr>
        <dsp:cNvPr id="0" name=""/>
        <dsp:cNvSpPr/>
      </dsp:nvSpPr>
      <dsp:spPr>
        <a:xfrm>
          <a:off x="6599936" y="2870054"/>
          <a:ext cx="975360" cy="1625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75AD8-9043-4261-B49A-EE35FDF1CF6F}">
      <dsp:nvSpPr>
        <dsp:cNvPr id="0" name=""/>
        <dsp:cNvSpPr/>
      </dsp:nvSpPr>
      <dsp:spPr>
        <a:xfrm>
          <a:off x="507163" y="600484"/>
          <a:ext cx="2846391" cy="284639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E10E45D-AAED-4B72-9263-4DAA12C95752}">
      <dsp:nvSpPr>
        <dsp:cNvPr id="0" name=""/>
        <dsp:cNvSpPr/>
      </dsp:nvSpPr>
      <dsp:spPr>
        <a:xfrm>
          <a:off x="487979" y="608947"/>
          <a:ext cx="512350" cy="51235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BBD3607-DB53-4E94-B5A7-CB993FFDEBD6}">
      <dsp:nvSpPr>
        <dsp:cNvPr id="0" name=""/>
        <dsp:cNvSpPr/>
      </dsp:nvSpPr>
      <dsp:spPr>
        <a:xfrm>
          <a:off x="727072" y="720040"/>
          <a:ext cx="2740520" cy="512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130" rIns="0" bIns="24130" numCol="1" spcCol="1270" anchor="ctr" anchorCtr="0">
          <a:noAutofit/>
        </a:bodyPr>
        <a:lstStyle/>
        <a:p>
          <a:pPr marL="0" lvl="0" indent="0" algn="l" defTabSz="844550">
            <a:lnSpc>
              <a:spcPct val="90000"/>
            </a:lnSpc>
            <a:spcBef>
              <a:spcPct val="0"/>
            </a:spcBef>
            <a:spcAft>
              <a:spcPct val="35000"/>
            </a:spcAft>
            <a:buNone/>
          </a:pPr>
          <a:r>
            <a:rPr lang="en-US" altLang="zh-CN" sz="1900" kern="1200" dirty="0"/>
            <a:t>REDIS</a:t>
          </a:r>
          <a:endParaRPr lang="zh-CN" altLang="en-US" sz="1900" kern="1200" dirty="0"/>
        </a:p>
      </dsp:txBody>
      <dsp:txXfrm>
        <a:off x="727072" y="720040"/>
        <a:ext cx="2740520" cy="512350"/>
      </dsp:txXfrm>
    </dsp:sp>
    <dsp:sp modelId="{4E85E778-D701-4B97-B769-DEF12401B8C0}">
      <dsp:nvSpPr>
        <dsp:cNvPr id="0" name=""/>
        <dsp:cNvSpPr/>
      </dsp:nvSpPr>
      <dsp:spPr>
        <a:xfrm>
          <a:off x="778374" y="1203866"/>
          <a:ext cx="2740520" cy="289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zh-CN" altLang="en-US" sz="1500" kern="1200" dirty="0"/>
            <a:t>保存登录状态，超时时间</a:t>
          </a:r>
        </a:p>
      </dsp:txBody>
      <dsp:txXfrm>
        <a:off x="778374" y="1203866"/>
        <a:ext cx="2740520" cy="289939"/>
      </dsp:txXfrm>
    </dsp:sp>
    <dsp:sp modelId="{52B0E786-7BB4-46F2-9B49-18459F0ED2C4}">
      <dsp:nvSpPr>
        <dsp:cNvPr id="0" name=""/>
        <dsp:cNvSpPr/>
      </dsp:nvSpPr>
      <dsp:spPr>
        <a:xfrm>
          <a:off x="2889151" y="924125"/>
          <a:ext cx="97083" cy="9708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9178414-3A89-4343-9100-48423BC2AFFF}">
      <dsp:nvSpPr>
        <dsp:cNvPr id="0" name=""/>
        <dsp:cNvSpPr/>
      </dsp:nvSpPr>
      <dsp:spPr>
        <a:xfrm>
          <a:off x="769796" y="1627962"/>
          <a:ext cx="2740520" cy="36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en-US" altLang="zh-CN" sz="1500" kern="1200" dirty="0" err="1"/>
            <a:t>Incr</a:t>
          </a:r>
          <a:r>
            <a:rPr lang="zh-CN" altLang="en-US" sz="1500" kern="1200" dirty="0"/>
            <a:t>功能实现点赞数加</a:t>
          </a:r>
          <a:r>
            <a:rPr lang="en-US" altLang="zh-CN" sz="1500" kern="1200" dirty="0"/>
            <a:t>1</a:t>
          </a:r>
          <a:endParaRPr lang="zh-CN" altLang="en-US" sz="1500" kern="1200" dirty="0"/>
        </a:p>
      </dsp:txBody>
      <dsp:txXfrm>
        <a:off x="769796" y="1627962"/>
        <a:ext cx="2740520" cy="363414"/>
      </dsp:txXfrm>
    </dsp:sp>
    <dsp:sp modelId="{BCA45EF3-0344-47EF-AD1A-C5DE3CCFAB21}">
      <dsp:nvSpPr>
        <dsp:cNvPr id="0" name=""/>
        <dsp:cNvSpPr/>
      </dsp:nvSpPr>
      <dsp:spPr>
        <a:xfrm>
          <a:off x="2777274" y="2572265"/>
          <a:ext cx="2846391" cy="284639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4E1DF50-453B-433D-B1E4-50315AF2B927}">
      <dsp:nvSpPr>
        <dsp:cNvPr id="0" name=""/>
        <dsp:cNvSpPr/>
      </dsp:nvSpPr>
      <dsp:spPr>
        <a:xfrm>
          <a:off x="2632975" y="2689537"/>
          <a:ext cx="512350" cy="51235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F53D6F7-4BAB-4E66-8E28-429CBBDA1D21}">
      <dsp:nvSpPr>
        <dsp:cNvPr id="0" name=""/>
        <dsp:cNvSpPr/>
      </dsp:nvSpPr>
      <dsp:spPr>
        <a:xfrm>
          <a:off x="3068600" y="2809176"/>
          <a:ext cx="2740520" cy="512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130" rIns="0" bIns="24130" numCol="1" spcCol="1270" anchor="ctr" anchorCtr="0">
          <a:noAutofit/>
        </a:bodyPr>
        <a:lstStyle/>
        <a:p>
          <a:pPr marL="0" lvl="0" indent="0" algn="l" defTabSz="844550">
            <a:lnSpc>
              <a:spcPct val="90000"/>
            </a:lnSpc>
            <a:spcBef>
              <a:spcPct val="0"/>
            </a:spcBef>
            <a:spcAft>
              <a:spcPct val="35000"/>
            </a:spcAft>
            <a:buNone/>
          </a:pPr>
          <a:r>
            <a:rPr lang="zh-CN" altLang="en-US" sz="1900" kern="1200" dirty="0"/>
            <a:t>客户端</a:t>
          </a:r>
        </a:p>
      </dsp:txBody>
      <dsp:txXfrm>
        <a:off x="3068600" y="2809176"/>
        <a:ext cx="2740520" cy="512350"/>
      </dsp:txXfrm>
    </dsp:sp>
    <dsp:sp modelId="{5C096535-AE1C-45A3-96A6-E5EBE93C819F}">
      <dsp:nvSpPr>
        <dsp:cNvPr id="0" name=""/>
        <dsp:cNvSpPr/>
      </dsp:nvSpPr>
      <dsp:spPr>
        <a:xfrm>
          <a:off x="3239526" y="3261779"/>
          <a:ext cx="2740520" cy="282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zh-CN" altLang="en-US" sz="1500" kern="1200" dirty="0"/>
            <a:t>心跳</a:t>
          </a:r>
        </a:p>
      </dsp:txBody>
      <dsp:txXfrm>
        <a:off x="3239526" y="3261779"/>
        <a:ext cx="2740520" cy="282993"/>
      </dsp:txXfrm>
    </dsp:sp>
    <dsp:sp modelId="{F9849B20-EADE-4E3C-9748-C89DACE2C73B}">
      <dsp:nvSpPr>
        <dsp:cNvPr id="0" name=""/>
        <dsp:cNvSpPr/>
      </dsp:nvSpPr>
      <dsp:spPr>
        <a:xfrm>
          <a:off x="2889151" y="3484881"/>
          <a:ext cx="75600" cy="756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2F41DC7-1A14-46BE-8D09-4E49DC2221BC}">
      <dsp:nvSpPr>
        <dsp:cNvPr id="0" name=""/>
        <dsp:cNvSpPr/>
      </dsp:nvSpPr>
      <dsp:spPr>
        <a:xfrm>
          <a:off x="3239526" y="3587100"/>
          <a:ext cx="2740520" cy="282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zh-CN" altLang="en-US" sz="1500" kern="1200" dirty="0"/>
            <a:t>领域模型编程</a:t>
          </a:r>
        </a:p>
      </dsp:txBody>
      <dsp:txXfrm>
        <a:off x="3239526" y="3587100"/>
        <a:ext cx="2740520" cy="28299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DE5AE0-1FBD-4835-9BBB-7CE6D343C1DF}" type="datetimeFigureOut">
              <a:rPr lang="zh-CN" altLang="en-US" smtClean="0"/>
              <a:t>2020/7/31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BD6CD0-92B7-4BE8-A68A-1DC481403A79}" type="slidenum">
              <a:rPr lang="zh-CN" altLang="en-US" smtClean="0"/>
              <a:t>‹#›</a:t>
            </a:fld>
            <a:endParaRPr lang="zh-CN" altLang="en-US"/>
          </a:p>
        </p:txBody>
      </p:sp>
    </p:spTree>
    <p:extLst>
      <p:ext uri="{BB962C8B-B14F-4D97-AF65-F5344CB8AC3E}">
        <p14:creationId xmlns:p14="http://schemas.microsoft.com/office/powerpoint/2010/main" val="40749517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85B86C-A121-3740-BF8B-43271E820DB0}" type="datetimeFigureOut">
              <a:rPr kumimoji="1" lang="zh-CN" altLang="en-US" smtClean="0"/>
              <a:t>2020/7/31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2EACE-B058-AE4C-AECC-C4B3DE8B8A8B}" type="slidenum">
              <a:rPr kumimoji="1" lang="zh-CN" altLang="en-US" smtClean="0"/>
              <a:t>‹#›</a:t>
            </a:fld>
            <a:endParaRPr kumimoji="1" lang="zh-CN" altLang="en-US"/>
          </a:p>
        </p:txBody>
      </p:sp>
    </p:spTree>
    <p:extLst>
      <p:ext uri="{BB962C8B-B14F-4D97-AF65-F5344CB8AC3E}">
        <p14:creationId xmlns:p14="http://schemas.microsoft.com/office/powerpoint/2010/main" val="1906017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FF0000"/>
                </a:solidFill>
                <a:effectLst/>
                <a:latin typeface="+mn-lt"/>
                <a:ea typeface="+mn-ea"/>
                <a:cs typeface="+mn-cs"/>
              </a:rPr>
              <a:t>文思海辉是一家来自中国的全球性</a:t>
            </a:r>
            <a:r>
              <a:rPr lang="en" altLang="zh-CN" sz="1200" kern="1200" dirty="0">
                <a:solidFill>
                  <a:srgbClr val="FF0000"/>
                </a:solidFill>
                <a:effectLst/>
                <a:latin typeface="+mn-lt"/>
                <a:ea typeface="+mn-ea"/>
                <a:cs typeface="+mn-cs"/>
              </a:rPr>
              <a:t>IT</a:t>
            </a:r>
            <a:r>
              <a:rPr lang="zh-CN" altLang="en-US" sz="1200" kern="1200" dirty="0">
                <a:solidFill>
                  <a:srgbClr val="FF0000"/>
                </a:solidFill>
                <a:effectLst/>
                <a:latin typeface="+mn-lt"/>
                <a:ea typeface="+mn-ea"/>
                <a:cs typeface="+mn-cs"/>
              </a:rPr>
              <a:t>服务企业，成立于</a:t>
            </a:r>
            <a:r>
              <a:rPr lang="en-US" altLang="zh-CN" sz="1200" kern="1200" dirty="0">
                <a:solidFill>
                  <a:srgbClr val="FF0000"/>
                </a:solidFill>
                <a:effectLst/>
                <a:latin typeface="+mn-lt"/>
                <a:ea typeface="+mn-ea"/>
                <a:cs typeface="+mn-cs"/>
              </a:rPr>
              <a:t>1995</a:t>
            </a:r>
            <a:r>
              <a:rPr lang="zh-CN" altLang="en-US" sz="1200" kern="1200" dirty="0">
                <a:solidFill>
                  <a:srgbClr val="FF0000"/>
                </a:solidFill>
                <a:effectLst/>
                <a:latin typeface="+mn-lt"/>
                <a:ea typeface="+mn-ea"/>
                <a:cs typeface="+mn-cs"/>
              </a:rPr>
              <a:t>年，为全球客户提供领先的数字化咨询、体验交互、技术实施与运营服务。</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FF0000"/>
                </a:solidFill>
                <a:effectLst/>
                <a:latin typeface="+mn-lt"/>
                <a:ea typeface="+mn-ea"/>
                <a:cs typeface="+mn-cs"/>
              </a:rPr>
              <a:t>文思海辉在全球</a:t>
            </a:r>
            <a:r>
              <a:rPr lang="en-US" altLang="zh-CN" sz="1200" kern="1200" dirty="0">
                <a:solidFill>
                  <a:srgbClr val="FF0000"/>
                </a:solidFill>
                <a:effectLst/>
                <a:latin typeface="+mn-lt"/>
                <a:ea typeface="+mn-ea"/>
                <a:cs typeface="+mn-cs"/>
              </a:rPr>
              <a:t>31</a:t>
            </a:r>
            <a:r>
              <a:rPr lang="zh-CN" altLang="en-US" sz="1200" kern="1200" dirty="0">
                <a:solidFill>
                  <a:srgbClr val="FF0000"/>
                </a:solidFill>
                <a:effectLst/>
                <a:latin typeface="+mn-lt"/>
                <a:ea typeface="+mn-ea"/>
                <a:cs typeface="+mn-cs"/>
              </a:rPr>
              <a:t>个城市设有</a:t>
            </a:r>
            <a:r>
              <a:rPr lang="en-US" altLang="zh-CN" sz="1200" kern="1200" dirty="0">
                <a:solidFill>
                  <a:srgbClr val="FF0000"/>
                </a:solidFill>
                <a:effectLst/>
                <a:latin typeface="+mn-lt"/>
                <a:ea typeface="+mn-ea"/>
                <a:cs typeface="+mn-cs"/>
              </a:rPr>
              <a:t>54</a:t>
            </a:r>
            <a:r>
              <a:rPr lang="zh-CN" altLang="en-US" sz="1200" kern="1200" dirty="0">
                <a:solidFill>
                  <a:srgbClr val="FF0000"/>
                </a:solidFill>
                <a:effectLst/>
                <a:latin typeface="+mn-lt"/>
                <a:ea typeface="+mn-ea"/>
                <a:cs typeface="+mn-cs"/>
              </a:rPr>
              <a:t>个交付中心，汇聚国内外近</a:t>
            </a:r>
            <a:r>
              <a:rPr lang="en-US" altLang="zh-CN" sz="1200" kern="1200" dirty="0">
                <a:solidFill>
                  <a:srgbClr val="FF0000"/>
                </a:solidFill>
                <a:effectLst/>
                <a:latin typeface="+mn-lt"/>
                <a:ea typeface="+mn-ea"/>
                <a:cs typeface="+mn-cs"/>
              </a:rPr>
              <a:t>3</a:t>
            </a:r>
            <a:r>
              <a:rPr lang="zh-CN" altLang="en-US" sz="1200" kern="1200" dirty="0">
                <a:solidFill>
                  <a:srgbClr val="FF0000"/>
                </a:solidFill>
                <a:effectLst/>
                <a:latin typeface="+mn-lt"/>
                <a:ea typeface="+mn-ea"/>
                <a:cs typeface="+mn-cs"/>
              </a:rPr>
              <a:t>万名专业人士，在</a:t>
            </a:r>
            <a:r>
              <a:rPr lang="en-US" altLang="zh-CN" sz="1200" kern="1200" dirty="0">
                <a:solidFill>
                  <a:srgbClr val="FF0000"/>
                </a:solidFill>
                <a:effectLst/>
                <a:latin typeface="+mn-lt"/>
                <a:ea typeface="+mn-ea"/>
                <a:cs typeface="+mn-cs"/>
              </a:rPr>
              <a:t>24</a:t>
            </a:r>
            <a:r>
              <a:rPr lang="zh-CN" altLang="en-US" sz="1200" kern="1200" dirty="0">
                <a:solidFill>
                  <a:srgbClr val="FF0000"/>
                </a:solidFill>
                <a:effectLst/>
                <a:latin typeface="+mn-lt"/>
                <a:ea typeface="+mn-ea"/>
                <a:cs typeface="+mn-cs"/>
              </a:rPr>
              <a:t>年的成长历程中，我们凭借在高科技、金融、制造、电信、互联网等行业的深厚积累和丰富经验，与</a:t>
            </a:r>
            <a:r>
              <a:rPr lang="en-US" altLang="zh-CN" sz="1200" kern="1200" dirty="0">
                <a:solidFill>
                  <a:srgbClr val="FF0000"/>
                </a:solidFill>
                <a:effectLst/>
                <a:latin typeface="+mn-lt"/>
                <a:ea typeface="+mn-ea"/>
                <a:cs typeface="+mn-cs"/>
              </a:rPr>
              <a:t>154</a:t>
            </a:r>
            <a:r>
              <a:rPr lang="zh-CN" altLang="en-US" sz="1200" kern="1200" dirty="0">
                <a:solidFill>
                  <a:srgbClr val="FF0000"/>
                </a:solidFill>
                <a:effectLst/>
                <a:latin typeface="+mn-lt"/>
                <a:ea typeface="+mn-ea"/>
                <a:cs typeface="+mn-cs"/>
              </a:rPr>
              <a:t>家</a:t>
            </a:r>
            <a:r>
              <a:rPr lang="en-US" altLang="zh-CN" sz="1200" kern="1200" dirty="0">
                <a:solidFill>
                  <a:srgbClr val="FF0000"/>
                </a:solidFill>
                <a:effectLst/>
                <a:latin typeface="+mn-lt"/>
                <a:ea typeface="+mn-ea"/>
                <a:cs typeface="+mn-cs"/>
              </a:rPr>
              <a:t>《</a:t>
            </a:r>
            <a:r>
              <a:rPr lang="zh-CN" altLang="en-US" sz="1200" kern="1200" dirty="0">
                <a:solidFill>
                  <a:srgbClr val="FF0000"/>
                </a:solidFill>
                <a:effectLst/>
                <a:latin typeface="+mn-lt"/>
                <a:ea typeface="+mn-ea"/>
                <a:cs typeface="+mn-cs"/>
              </a:rPr>
              <a:t>财富</a:t>
            </a:r>
            <a:r>
              <a:rPr lang="en-US" altLang="zh-CN" sz="1200" kern="1200" dirty="0">
                <a:solidFill>
                  <a:srgbClr val="FF0000"/>
                </a:solidFill>
                <a:effectLst/>
                <a:latin typeface="+mn-lt"/>
                <a:ea typeface="+mn-ea"/>
                <a:cs typeface="+mn-cs"/>
              </a:rPr>
              <a:t>》500</a:t>
            </a:r>
            <a:r>
              <a:rPr lang="zh-CN" altLang="en-US" sz="1200" kern="1200" dirty="0">
                <a:solidFill>
                  <a:srgbClr val="FF0000"/>
                </a:solidFill>
                <a:effectLst/>
                <a:latin typeface="+mn-lt"/>
                <a:ea typeface="+mn-ea"/>
                <a:cs typeface="+mn-cs"/>
              </a:rPr>
              <a:t>强企业建立了长期合作关系。</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FF0000"/>
                </a:solidFill>
                <a:effectLst/>
                <a:latin typeface="+mn-lt"/>
                <a:ea typeface="+mn-ea"/>
                <a:cs typeface="+mn-cs"/>
              </a:rPr>
              <a:t>文思海辉具有广泛的全球布局，足迹遍布北美、欧洲、亚太、印度、大中华区等，是中国唯一可实现全球交付的</a:t>
            </a:r>
            <a:r>
              <a:rPr lang="en" altLang="zh-CN" sz="1200" kern="1200" dirty="0">
                <a:solidFill>
                  <a:srgbClr val="FF0000"/>
                </a:solidFill>
                <a:effectLst/>
                <a:latin typeface="+mn-lt"/>
                <a:ea typeface="+mn-ea"/>
                <a:cs typeface="+mn-cs"/>
              </a:rPr>
              <a:t>IT</a:t>
            </a:r>
            <a:r>
              <a:rPr lang="zh-CN" altLang="en-US" sz="1200" kern="1200" dirty="0">
                <a:solidFill>
                  <a:srgbClr val="FF0000"/>
                </a:solidFill>
                <a:effectLst/>
                <a:latin typeface="+mn-lt"/>
                <a:ea typeface="+mn-ea"/>
                <a:cs typeface="+mn-cs"/>
              </a:rPr>
              <a:t>服务企业，可为全球客户提供</a:t>
            </a:r>
            <a:r>
              <a:rPr lang="en-US" altLang="zh-CN" sz="1200" kern="1200" dirty="0">
                <a:solidFill>
                  <a:srgbClr val="FF0000"/>
                </a:solidFill>
                <a:effectLst/>
                <a:latin typeface="+mn-lt"/>
                <a:ea typeface="+mn-ea"/>
                <a:cs typeface="+mn-cs"/>
              </a:rPr>
              <a:t>200</a:t>
            </a:r>
            <a:r>
              <a:rPr lang="zh-CN" altLang="en-US" sz="1200" kern="1200" dirty="0">
                <a:solidFill>
                  <a:srgbClr val="FF0000"/>
                </a:solidFill>
                <a:effectLst/>
                <a:latin typeface="+mn-lt"/>
                <a:ea typeface="+mn-ea"/>
                <a:cs typeface="+mn-cs"/>
              </a:rPr>
              <a:t>余种语言、</a:t>
            </a:r>
            <a:r>
              <a:rPr lang="en-US" altLang="zh-CN" sz="1200" kern="1200" dirty="0">
                <a:solidFill>
                  <a:srgbClr val="FF0000"/>
                </a:solidFill>
                <a:effectLst/>
                <a:latin typeface="+mn-lt"/>
                <a:ea typeface="+mn-ea"/>
                <a:cs typeface="+mn-cs"/>
              </a:rPr>
              <a:t>7</a:t>
            </a:r>
            <a:r>
              <a:rPr lang="en" altLang="zh-CN" sz="1200" kern="1200" dirty="0">
                <a:solidFill>
                  <a:srgbClr val="FF0000"/>
                </a:solidFill>
                <a:effectLst/>
                <a:latin typeface="+mn-lt"/>
                <a:ea typeface="+mn-ea"/>
                <a:cs typeface="+mn-cs"/>
              </a:rPr>
              <a:t>x24</a:t>
            </a:r>
            <a:r>
              <a:rPr lang="zh-CN" altLang="en-US" sz="1200" kern="1200" dirty="0">
                <a:solidFill>
                  <a:srgbClr val="FF0000"/>
                </a:solidFill>
                <a:effectLst/>
                <a:latin typeface="+mn-lt"/>
                <a:ea typeface="+mn-ea"/>
                <a:cs typeface="+mn-cs"/>
              </a:rPr>
              <a:t>小时的技术支持及交付服务，助力企业更快、更好、更智能，进军全球市场。</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FF0000"/>
                </a:solidFill>
                <a:effectLst/>
                <a:latin typeface="+mn-lt"/>
                <a:ea typeface="+mn-ea"/>
                <a:cs typeface="+mn-cs"/>
              </a:rPr>
              <a:t>文思海辉</a:t>
            </a:r>
            <a:r>
              <a:rPr lang="en-US" altLang="zh-CN" sz="1200" kern="1200" dirty="0">
                <a:solidFill>
                  <a:srgbClr val="FF0000"/>
                </a:solidFill>
                <a:effectLst/>
                <a:latin typeface="+mn-lt"/>
                <a:ea typeface="+mn-ea"/>
                <a:cs typeface="+mn-cs"/>
              </a:rPr>
              <a:t>·</a:t>
            </a:r>
            <a:r>
              <a:rPr lang="zh-CN" altLang="en-US" sz="1200" kern="1200" dirty="0">
                <a:solidFill>
                  <a:srgbClr val="FF0000"/>
                </a:solidFill>
                <a:effectLst/>
                <a:latin typeface="+mn-lt"/>
                <a:ea typeface="+mn-ea"/>
                <a:cs typeface="+mn-cs"/>
              </a:rPr>
              <a:t>金融，是文思海辉集团旗下的全资子公司。</a:t>
            </a:r>
            <a:endParaRPr lang="en-US" altLang="zh-CN" sz="1200" kern="1200" dirty="0">
              <a:solidFill>
                <a:srgbClr val="FF0000"/>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8B55678-2CDA-45D0-8889-65AB3B2327E6}" type="slidenum">
              <a:rPr lang="zh-CN" altLang="en-US" smtClean="0"/>
              <a:t>2</a:t>
            </a:fld>
            <a:endParaRPr lang="zh-CN" altLang="en-US"/>
          </a:p>
        </p:txBody>
      </p:sp>
    </p:spTree>
    <p:extLst>
      <p:ext uri="{BB962C8B-B14F-4D97-AF65-F5344CB8AC3E}">
        <p14:creationId xmlns:p14="http://schemas.microsoft.com/office/powerpoint/2010/main" val="296051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幻灯片图像占位符 1"/>
          <p:cNvSpPr>
            <a:spLocks noGrp="1" noRot="1" noChangeAspect="1"/>
          </p:cNvSpPr>
          <p:nvPr>
            <p:ph type="sldImg"/>
          </p:nvPr>
        </p:nvSpPr>
        <p:spPr/>
      </p:sp>
      <p:sp>
        <p:nvSpPr>
          <p:cNvPr id="1048688"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zh-CN" altLang="zh-CN" sz="1200" kern="1200" dirty="0">
                <a:solidFill>
                  <a:schemeClr val="tx1"/>
                </a:solidFill>
                <a:effectLst/>
                <a:latin typeface="+mn-lt"/>
                <a:ea typeface="+mn-ea"/>
                <a:cs typeface="+mn-cs"/>
              </a:rPr>
              <a:t>文思海辉金融在中国金融行业具有广泛的市场占有率 ，为</a:t>
            </a:r>
            <a:r>
              <a:rPr lang="en-US" altLang="zh-CN" sz="1200" kern="1200" dirty="0">
                <a:solidFill>
                  <a:schemeClr val="tx1"/>
                </a:solidFill>
                <a:effectLst/>
                <a:latin typeface="+mn-lt"/>
                <a:ea typeface="+mn-ea"/>
                <a:cs typeface="+mn-cs"/>
              </a:rPr>
              <a:t>500+</a:t>
            </a:r>
            <a:r>
              <a:rPr lang="zh-CN" altLang="zh-CN" sz="1200" kern="1200" dirty="0">
                <a:solidFill>
                  <a:schemeClr val="tx1"/>
                </a:solidFill>
                <a:effectLst/>
                <a:latin typeface="+mn-lt"/>
                <a:ea typeface="+mn-ea"/>
                <a:cs typeface="+mn-cs"/>
              </a:rPr>
              <a:t>金融机构提供高品质的服务。</a:t>
            </a:r>
            <a:endParaRPr lang="zh-CN" altLang="en-US" dirty="0"/>
          </a:p>
        </p:txBody>
      </p:sp>
      <p:sp>
        <p:nvSpPr>
          <p:cNvPr id="1048689" name="灯片编号占位符 3"/>
          <p:cNvSpPr>
            <a:spLocks noGrp="1"/>
          </p:cNvSpPr>
          <p:nvPr>
            <p:ph type="sldNum" sz="quarter" idx="10"/>
          </p:nvPr>
        </p:nvSpPr>
        <p:spPr/>
        <p:txBody>
          <a:bodyPr/>
          <a:lstStyle/>
          <a:p>
            <a:fld id="{3EA2EACE-B058-AE4C-AECC-C4B3DE8B8A8B}" type="slidenum">
              <a:rPr kumimoji="1" lang="zh-CN" altLang="en-US" smtClean="0"/>
              <a:t>13</a:t>
            </a:fld>
            <a:endParaRPr kumimoji="1" lang="zh-CN" altLang="en-US"/>
          </a:p>
        </p:txBody>
      </p:sp>
    </p:spTree>
    <p:extLst>
      <p:ext uri="{BB962C8B-B14F-4D97-AF65-F5344CB8AC3E}">
        <p14:creationId xmlns:p14="http://schemas.microsoft.com/office/powerpoint/2010/main" val="2236802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文思海辉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金融</a:t>
            </a:r>
            <a:r>
              <a:rPr lang="zh-CN" altLang="en-US" sz="1200" kern="1200" dirty="0">
                <a:solidFill>
                  <a:schemeClr val="tx1"/>
                </a:solidFill>
                <a:effectLst/>
                <a:latin typeface="+mn-lt"/>
                <a:ea typeface="+mn-ea"/>
                <a:cs typeface="+mn-cs"/>
              </a:rPr>
              <a:t>，全称是</a:t>
            </a:r>
            <a:r>
              <a:rPr lang="zh-CN" altLang="zh-CN" sz="1200" kern="1200" dirty="0">
                <a:solidFill>
                  <a:schemeClr val="tx1"/>
                </a:solidFill>
                <a:effectLst/>
                <a:latin typeface="+mn-lt"/>
                <a:ea typeface="+mn-ea"/>
                <a:cs typeface="+mn-cs"/>
              </a:rPr>
              <a:t>北京文思海辉金信软件有限公司，是文思海辉集团旗下面向金融行业的著名</a:t>
            </a:r>
            <a:r>
              <a:rPr lang="en-US" altLang="zh-CN" sz="1200" kern="1200" dirty="0">
                <a:solidFill>
                  <a:schemeClr val="tx1"/>
                </a:solidFill>
                <a:effectLst/>
                <a:latin typeface="+mn-lt"/>
                <a:ea typeface="+mn-ea"/>
                <a:cs typeface="+mn-cs"/>
              </a:rPr>
              <a:t>IT</a:t>
            </a:r>
            <a:r>
              <a:rPr lang="zh-CN" altLang="zh-CN" sz="1200" kern="1200" dirty="0">
                <a:solidFill>
                  <a:schemeClr val="tx1"/>
                </a:solidFill>
                <a:effectLst/>
                <a:latin typeface="+mn-lt"/>
                <a:ea typeface="+mn-ea"/>
                <a:cs typeface="+mn-cs"/>
              </a:rPr>
              <a:t>品牌</a:t>
            </a:r>
            <a:r>
              <a:rPr lang="zh-CN" alt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我们的愿景</a:t>
            </a:r>
            <a:r>
              <a:rPr lang="zh-CN" altLang="zh-CN" sz="1200" kern="1200" dirty="0">
                <a:solidFill>
                  <a:schemeClr val="tx1"/>
                </a:solidFill>
                <a:effectLst/>
                <a:latin typeface="+mn-lt"/>
                <a:ea typeface="+mn-ea"/>
                <a:cs typeface="+mn-cs"/>
              </a:rPr>
              <a:t>是以金融行业应用为支撑，立足于中国，</a:t>
            </a:r>
            <a:r>
              <a:rPr lang="zh-CN" altLang="en-US" sz="1200" kern="1200" dirty="0">
                <a:solidFill>
                  <a:schemeClr val="tx1"/>
                </a:solidFill>
                <a:effectLst/>
                <a:latin typeface="+mn-lt"/>
                <a:ea typeface="+mn-ea"/>
                <a:cs typeface="+mn-cs"/>
              </a:rPr>
              <a:t>为客户</a:t>
            </a:r>
            <a:r>
              <a:rPr lang="zh-CN" altLang="zh-CN" sz="1200" kern="1200" dirty="0">
                <a:solidFill>
                  <a:schemeClr val="tx1"/>
                </a:solidFill>
                <a:effectLst/>
                <a:latin typeface="+mn-lt"/>
                <a:ea typeface="+mn-ea"/>
                <a:cs typeface="+mn-cs"/>
              </a:rPr>
              <a:t>提供先进的金融咨询和行业解决方案</a:t>
            </a:r>
            <a:r>
              <a:rPr lang="zh-CN" alt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2011</a:t>
            </a:r>
            <a:r>
              <a:rPr lang="zh-CN" altLang="en-US" sz="1200" kern="1200" dirty="0">
                <a:solidFill>
                  <a:schemeClr val="tx1"/>
                </a:solidFill>
                <a:effectLst/>
                <a:latin typeface="+mn-lt"/>
                <a:ea typeface="+mn-ea"/>
                <a:cs typeface="+mn-cs"/>
              </a:rPr>
              <a:t>年成立以来，我们</a:t>
            </a:r>
            <a:r>
              <a:rPr lang="zh-CN" altLang="zh-CN" sz="1200" kern="1200" dirty="0">
                <a:solidFill>
                  <a:schemeClr val="tx1"/>
                </a:solidFill>
                <a:effectLst/>
                <a:latin typeface="+mn-lt"/>
                <a:ea typeface="+mn-ea"/>
                <a:cs typeface="+mn-cs"/>
              </a:rPr>
              <a:t>一直</a:t>
            </a:r>
            <a:r>
              <a:rPr lang="zh-CN" altLang="en-US" sz="1200" kern="1200" dirty="0">
                <a:solidFill>
                  <a:schemeClr val="tx1"/>
                </a:solidFill>
                <a:effectLst/>
                <a:latin typeface="+mn-lt"/>
                <a:ea typeface="+mn-ea"/>
                <a:cs typeface="+mn-cs"/>
              </a:rPr>
              <a:t>致力于</a:t>
            </a:r>
            <a:r>
              <a:rPr lang="zh-CN" altLang="zh-CN" sz="1200" kern="1200" dirty="0">
                <a:solidFill>
                  <a:schemeClr val="tx1"/>
                </a:solidFill>
                <a:effectLst/>
                <a:latin typeface="+mn-lt"/>
                <a:ea typeface="+mn-ea"/>
                <a:cs typeface="+mn-cs"/>
              </a:rPr>
              <a:t>成为</a:t>
            </a:r>
            <a:r>
              <a:rPr lang="zh-CN" altLang="en-US" b="0" kern="0" spc="133" dirty="0">
                <a:solidFill>
                  <a:srgbClr val="FF0000"/>
                </a:solidFill>
                <a:latin typeface="微软雅黑" pitchFamily="34" charset="-122"/>
                <a:ea typeface="微软雅黑" pitchFamily="34" charset="-122"/>
              </a:rPr>
              <a:t>来自</a:t>
            </a:r>
            <a:r>
              <a:rPr lang="zh-CN" altLang="en-US" sz="1200" kern="1200" dirty="0">
                <a:solidFill>
                  <a:schemeClr val="tx1"/>
                </a:solidFill>
                <a:effectLst/>
                <a:latin typeface="+mn-lt"/>
                <a:ea typeface="+mn-ea"/>
                <a:cs typeface="+mn-cs"/>
              </a:rPr>
              <a:t>于中国的、领先的金融行业</a:t>
            </a:r>
            <a:r>
              <a:rPr lang="en-US" altLang="zh-CN" sz="1200" kern="1200" dirty="0">
                <a:solidFill>
                  <a:schemeClr val="tx1"/>
                </a:solidFill>
                <a:effectLst/>
                <a:latin typeface="+mn-lt"/>
                <a:ea typeface="+mn-ea"/>
                <a:cs typeface="+mn-cs"/>
              </a:rPr>
              <a:t>IT</a:t>
            </a:r>
            <a:r>
              <a:rPr lang="zh-CN" altLang="en-US" sz="1200" kern="1200" dirty="0">
                <a:solidFill>
                  <a:schemeClr val="tx1"/>
                </a:solidFill>
                <a:effectLst/>
                <a:latin typeface="+mn-lt"/>
                <a:ea typeface="+mn-ea"/>
                <a:cs typeface="+mn-cs"/>
              </a:rPr>
              <a:t>解决方案和服务提供商，</a:t>
            </a:r>
            <a:r>
              <a:rPr lang="zh-CN" altLang="zh-CN" sz="1200" kern="1200" dirty="0">
                <a:solidFill>
                  <a:schemeClr val="tx1"/>
                </a:solidFill>
                <a:effectLst/>
                <a:latin typeface="+mn-lt"/>
                <a:ea typeface="+mn-ea"/>
                <a:cs typeface="+mn-cs"/>
              </a:rPr>
              <a:t>金融科技的领导者。</a:t>
            </a:r>
          </a:p>
          <a:p>
            <a:endParaRPr lang="zh-CN" altLang="en-US" dirty="0"/>
          </a:p>
        </p:txBody>
      </p:sp>
      <p:sp>
        <p:nvSpPr>
          <p:cNvPr id="4" name="灯片编号占位符 3"/>
          <p:cNvSpPr>
            <a:spLocks noGrp="1"/>
          </p:cNvSpPr>
          <p:nvPr>
            <p:ph type="sldNum" sz="quarter" idx="10"/>
          </p:nvPr>
        </p:nvSpPr>
        <p:spPr/>
        <p:txBody>
          <a:bodyPr/>
          <a:lstStyle/>
          <a:p>
            <a:fld id="{98B55678-2CDA-45D0-8889-65AB3B2327E6}" type="slidenum">
              <a:rPr lang="zh-CN" altLang="en-US" smtClean="0"/>
              <a:t>3</a:t>
            </a:fld>
            <a:endParaRPr lang="zh-CN" altLang="en-US"/>
          </a:p>
        </p:txBody>
      </p:sp>
    </p:spTree>
    <p:extLst>
      <p:ext uri="{BB962C8B-B14F-4D97-AF65-F5344CB8AC3E}">
        <p14:creationId xmlns:p14="http://schemas.microsoft.com/office/powerpoint/2010/main" val="519854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在业务分布上，我们以银行业为主导</a:t>
            </a:r>
            <a:r>
              <a:rPr lang="zh-CN" altLang="en-US" dirty="0"/>
              <a:t>，涵盖保险、证券及其它金融机构等，其中，银行业是我们最大的市场，目前国内</a:t>
            </a:r>
            <a:r>
              <a:rPr lang="en-US" altLang="zh-CN" dirty="0">
                <a:solidFill>
                  <a:srgbClr val="FF0000"/>
                </a:solidFill>
              </a:rPr>
              <a:t>95%</a:t>
            </a:r>
            <a:r>
              <a:rPr lang="zh-CN" altLang="en-US" dirty="0">
                <a:solidFill>
                  <a:srgbClr val="FF0000"/>
                </a:solidFill>
              </a:rPr>
              <a:t>的银行都是我们的客户。</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我们主要为这些行业的客户输出三大类解决方案：</a:t>
            </a:r>
            <a:r>
              <a:rPr lang="zh-CN" altLang="en-US" sz="1200" kern="1200" dirty="0">
                <a:solidFill>
                  <a:schemeClr val="tx1"/>
                </a:solidFill>
                <a:effectLst/>
                <a:latin typeface="+mn-lt"/>
                <a:ea typeface="+mn-ea"/>
                <a:cs typeface="+mn-cs"/>
              </a:rPr>
              <a:t>以核心银行系统为代表的数字化业务解决方案；以精准营销为代表的数字化营销解决方案</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；以数据获取、治理与管控为代表的数字化运营解决方案。</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另外，我们还有</a:t>
            </a:r>
            <a:r>
              <a:rPr lang="zh-CN" altLang="zh-CN" sz="1200" kern="1200" dirty="0">
                <a:solidFill>
                  <a:schemeClr val="tx1"/>
                </a:solidFill>
                <a:effectLst/>
                <a:latin typeface="+mn-lt"/>
                <a:ea typeface="+mn-ea"/>
                <a:cs typeface="+mn-cs"/>
              </a:rPr>
              <a:t>基于云计算、人工智能和大数据等前沿技术，衍生的新解决方案，比如</a:t>
            </a:r>
            <a:r>
              <a:rPr lang="en-US" altLang="zh-CN" sz="1200" kern="1200" dirty="0">
                <a:solidFill>
                  <a:schemeClr val="tx1"/>
                </a:solidFill>
                <a:effectLst/>
                <a:latin typeface="+mn-lt"/>
                <a:ea typeface="+mn-ea"/>
                <a:cs typeface="+mn-cs"/>
              </a:rPr>
              <a:t>PaaS</a:t>
            </a:r>
            <a:r>
              <a:rPr lang="zh-CN" altLang="zh-CN" sz="1200" kern="1200" dirty="0">
                <a:solidFill>
                  <a:schemeClr val="tx1"/>
                </a:solidFill>
                <a:effectLst/>
                <a:latin typeface="+mn-lt"/>
                <a:ea typeface="+mn-ea"/>
                <a:cs typeface="+mn-cs"/>
              </a:rPr>
              <a:t>平台、机器人及管控平台等。</a:t>
            </a:r>
          </a:p>
          <a:p>
            <a:endParaRPr lang="zh-CN" altLang="en-US" dirty="0"/>
          </a:p>
        </p:txBody>
      </p:sp>
      <p:sp>
        <p:nvSpPr>
          <p:cNvPr id="4" name="灯片编号占位符 3"/>
          <p:cNvSpPr>
            <a:spLocks noGrp="1"/>
          </p:cNvSpPr>
          <p:nvPr>
            <p:ph type="sldNum" sz="quarter" idx="10"/>
          </p:nvPr>
        </p:nvSpPr>
        <p:spPr/>
        <p:txBody>
          <a:bodyPr/>
          <a:lstStyle/>
          <a:p>
            <a:fld id="{98B55678-2CDA-45D0-8889-65AB3B2327E6}" type="slidenum">
              <a:rPr lang="zh-CN" altLang="en-US" smtClean="0"/>
              <a:t>5</a:t>
            </a:fld>
            <a:endParaRPr lang="zh-CN" altLang="en-US"/>
          </a:p>
        </p:txBody>
      </p:sp>
    </p:spTree>
    <p:extLst>
      <p:ext uri="{BB962C8B-B14F-4D97-AF65-F5344CB8AC3E}">
        <p14:creationId xmlns:p14="http://schemas.microsoft.com/office/powerpoint/2010/main" val="903319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文思海辉金融十年磨一剑，领导和推动着中国金融</a:t>
            </a:r>
            <a:r>
              <a:rPr lang="en-US" altLang="zh-CN" sz="1200" kern="1200" dirty="0">
                <a:solidFill>
                  <a:schemeClr val="tx1"/>
                </a:solidFill>
                <a:latin typeface="+mn-lt"/>
                <a:ea typeface="+mn-ea"/>
                <a:cs typeface="+mn-cs"/>
              </a:rPr>
              <a:t>IT</a:t>
            </a:r>
            <a:r>
              <a:rPr lang="zh-CN" altLang="en-US" sz="1200" kern="1200" dirty="0">
                <a:solidFill>
                  <a:schemeClr val="tx1"/>
                </a:solidFill>
                <a:latin typeface="+mn-lt"/>
                <a:ea typeface="+mn-ea"/>
                <a:cs typeface="+mn-cs"/>
              </a:rPr>
              <a:t>解决方案市场的发展，是中国金融行业</a:t>
            </a:r>
            <a:r>
              <a:rPr lang="en-US" altLang="zh-CN" sz="1200" kern="1200" dirty="0">
                <a:solidFill>
                  <a:schemeClr val="tx1"/>
                </a:solidFill>
                <a:latin typeface="+mn-lt"/>
                <a:ea typeface="+mn-ea"/>
                <a:cs typeface="+mn-cs"/>
              </a:rPr>
              <a:t>IT</a:t>
            </a:r>
            <a:r>
              <a:rPr lang="zh-CN" altLang="en-US" sz="1200" kern="1200" dirty="0">
                <a:solidFill>
                  <a:schemeClr val="tx1"/>
                </a:solidFill>
                <a:latin typeface="+mn-lt"/>
                <a:ea typeface="+mn-ea"/>
                <a:cs typeface="+mn-cs"/>
              </a:rPr>
              <a:t>解决方案市场上近年来发展最为迅速的企业</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2011</a:t>
            </a:r>
            <a:r>
              <a:rPr lang="zh-CN" altLang="en-US" sz="1200" kern="1200" dirty="0">
                <a:solidFill>
                  <a:schemeClr val="tx1"/>
                </a:solidFill>
                <a:latin typeface="+mn-lt"/>
                <a:ea typeface="+mn-ea"/>
                <a:cs typeface="+mn-cs"/>
              </a:rPr>
              <a:t>年文思海辉金融成立，并购恒融，并通过并购和收购建议银行业系列解决方案体系，进军保险</a:t>
            </a:r>
            <a:r>
              <a:rPr lang="en-US" altLang="zh-CN" sz="1200" kern="1200" dirty="0">
                <a:solidFill>
                  <a:schemeClr val="tx1"/>
                </a:solidFill>
                <a:latin typeface="+mn-lt"/>
                <a:ea typeface="+mn-ea"/>
                <a:cs typeface="+mn-cs"/>
              </a:rPr>
              <a:t>IT</a:t>
            </a:r>
            <a:r>
              <a:rPr lang="zh-CN" altLang="en-US" sz="1200" kern="1200" dirty="0">
                <a:solidFill>
                  <a:schemeClr val="tx1"/>
                </a:solidFill>
                <a:latin typeface="+mn-lt"/>
                <a:ea typeface="+mn-ea"/>
                <a:cs typeface="+mn-cs"/>
              </a:rPr>
              <a:t>服务行业，在这一年我们有了统一支付平台、</a:t>
            </a:r>
            <a:r>
              <a:rPr lang="en-US" altLang="zh-CN" sz="1200" kern="1200" dirty="0">
                <a:solidFill>
                  <a:schemeClr val="tx1"/>
                </a:solidFill>
                <a:latin typeface="+mn-lt"/>
                <a:ea typeface="+mn-ea"/>
                <a:cs typeface="+mn-cs"/>
              </a:rPr>
              <a:t>IC</a:t>
            </a:r>
            <a:r>
              <a:rPr lang="zh-CN" altLang="en-US" sz="1200" kern="1200" dirty="0">
                <a:solidFill>
                  <a:schemeClr val="tx1"/>
                </a:solidFill>
                <a:latin typeface="+mn-lt"/>
                <a:ea typeface="+mn-ea"/>
                <a:cs typeface="+mn-cs"/>
              </a:rPr>
              <a:t>卡、</a:t>
            </a:r>
            <a:r>
              <a:rPr lang="en-US" altLang="zh-CN" sz="1200" kern="1200" dirty="0">
                <a:solidFill>
                  <a:schemeClr val="tx1"/>
                </a:solidFill>
                <a:latin typeface="+mn-lt"/>
                <a:ea typeface="+mn-ea"/>
                <a:cs typeface="+mn-cs"/>
              </a:rPr>
              <a:t>CRM</a:t>
            </a:r>
            <a:r>
              <a:rPr lang="zh-CN" altLang="en-US" sz="1200" kern="1200" dirty="0">
                <a:solidFill>
                  <a:schemeClr val="tx1"/>
                </a:solidFill>
                <a:latin typeface="+mn-lt"/>
                <a:ea typeface="+mn-ea"/>
                <a:cs typeface="+mn-cs"/>
              </a:rPr>
              <a:t>、财富管理、国际结算系统和呼叫中心系统等解决方案的发布</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2012</a:t>
            </a:r>
            <a:r>
              <a:rPr lang="zh-CN" altLang="en-US" sz="1200" kern="1200" dirty="0">
                <a:solidFill>
                  <a:schemeClr val="tx1"/>
                </a:solidFill>
                <a:latin typeface="+mn-lt"/>
                <a:ea typeface="+mn-ea"/>
                <a:cs typeface="+mn-cs"/>
              </a:rPr>
              <a:t>年并购嘉讯科博，构建银行营销体系解决方案，文思和海辉对等合并，在这一年我们有了金融专业化测试、网络银行、风险数据集市、数据监控、监管报送等解决方案的发布</a:t>
            </a:r>
            <a:endParaRPr lang="en-US" altLang="zh-CN"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2013</a:t>
            </a:r>
            <a:r>
              <a:rPr lang="zh-CN" altLang="en-US" sz="1200" kern="1200" dirty="0">
                <a:solidFill>
                  <a:schemeClr val="tx1"/>
                </a:solidFill>
                <a:latin typeface="+mn-lt"/>
                <a:ea typeface="+mn-ea"/>
                <a:cs typeface="+mn-cs"/>
              </a:rPr>
              <a:t>年并购繁德中国区银行核心业务，并把它们转化为自身的核心竞争力。在这一年我们</a:t>
            </a:r>
            <a:r>
              <a:rPr lang="en-US" altLang="zh-CN" sz="1200" kern="1200" dirty="0">
                <a:solidFill>
                  <a:schemeClr val="tx1"/>
                </a:solidFill>
                <a:latin typeface="+mn-lt"/>
                <a:ea typeface="+mn-ea"/>
                <a:cs typeface="+mn-cs"/>
              </a:rPr>
              <a:t>IDC</a:t>
            </a:r>
            <a:r>
              <a:rPr lang="zh-CN" altLang="en-US" sz="1200" kern="1200" dirty="0">
                <a:solidFill>
                  <a:schemeClr val="tx1"/>
                </a:solidFill>
                <a:latin typeface="+mn-lt"/>
                <a:ea typeface="+mn-ea"/>
                <a:cs typeface="+mn-cs"/>
              </a:rPr>
              <a:t>排名第三。</a:t>
            </a:r>
          </a:p>
          <a:p>
            <a:r>
              <a:rPr lang="zh-CN" altLang="en-US" sz="1200" kern="1200" dirty="0">
                <a:solidFill>
                  <a:schemeClr val="tx1"/>
                </a:solidFill>
                <a:latin typeface="+mn-lt"/>
                <a:ea typeface="+mn-ea"/>
                <a:cs typeface="+mn-cs"/>
              </a:rPr>
              <a:t>后续的几年，我们一直保持高速发展：员工人数实现了</a:t>
            </a:r>
            <a:r>
              <a:rPr lang="en-US" altLang="zh-CN" sz="1200" kern="1200" dirty="0">
                <a:solidFill>
                  <a:schemeClr val="tx1"/>
                </a:solidFill>
                <a:latin typeface="+mn-lt"/>
                <a:ea typeface="+mn-ea"/>
                <a:cs typeface="+mn-cs"/>
              </a:rPr>
              <a:t>5</a:t>
            </a:r>
            <a:r>
              <a:rPr lang="zh-CN" altLang="en-US" sz="1200" kern="1200" dirty="0">
                <a:solidFill>
                  <a:schemeClr val="tx1"/>
                </a:solidFill>
                <a:latin typeface="+mn-lt"/>
                <a:ea typeface="+mn-ea"/>
                <a:cs typeface="+mn-cs"/>
              </a:rPr>
              <a:t>倍增长，从最初的银行领域拓展到如今的银行、保险、证券等泛金融领域，从</a:t>
            </a:r>
            <a:r>
              <a:rPr lang="en-US" altLang="zh-CN" sz="1200" kern="1200" dirty="0">
                <a:solidFill>
                  <a:schemeClr val="tx1"/>
                </a:solidFill>
                <a:latin typeface="+mn-lt"/>
                <a:ea typeface="+mn-ea"/>
                <a:cs typeface="+mn-cs"/>
              </a:rPr>
              <a:t>2014</a:t>
            </a:r>
            <a:r>
              <a:rPr lang="zh-CN" altLang="en-US" sz="1200" kern="1200" dirty="0">
                <a:solidFill>
                  <a:schemeClr val="tx1"/>
                </a:solidFill>
                <a:latin typeface="+mn-lt"/>
                <a:ea typeface="+mn-ea"/>
                <a:cs typeface="+mn-cs"/>
              </a:rPr>
              <a:t>年</a:t>
            </a:r>
            <a:r>
              <a:rPr lang="en-US" altLang="zh-CN" sz="1200" kern="1200" dirty="0">
                <a:solidFill>
                  <a:schemeClr val="tx1"/>
                </a:solidFill>
                <a:latin typeface="+mn-lt"/>
                <a:ea typeface="+mn-ea"/>
                <a:cs typeface="+mn-cs"/>
              </a:rPr>
              <a:t>IDC</a:t>
            </a:r>
            <a:r>
              <a:rPr lang="zh-CN" altLang="en-US" sz="1200" kern="1200" dirty="0">
                <a:solidFill>
                  <a:schemeClr val="tx1"/>
                </a:solidFill>
                <a:latin typeface="+mn-lt"/>
                <a:ea typeface="+mn-ea"/>
                <a:cs typeface="+mn-cs"/>
              </a:rPr>
              <a:t>银行业市场份额占有率排名第四，到如今的</a:t>
            </a:r>
            <a:r>
              <a:rPr lang="en-US" altLang="zh-CN" sz="1200" kern="1200" dirty="0">
                <a:solidFill>
                  <a:schemeClr val="tx1"/>
                </a:solidFill>
                <a:latin typeface="+mn-lt"/>
                <a:ea typeface="+mn-ea"/>
                <a:cs typeface="+mn-cs"/>
              </a:rPr>
              <a:t>2018</a:t>
            </a:r>
            <a:r>
              <a:rPr lang="zh-CN" altLang="en-US" sz="1200" kern="1200" dirty="0">
                <a:solidFill>
                  <a:schemeClr val="tx1"/>
                </a:solidFill>
                <a:latin typeface="+mn-lt"/>
                <a:ea typeface="+mn-ea"/>
                <a:cs typeface="+mn-cs"/>
              </a:rPr>
              <a:t>年中国银行业</a:t>
            </a:r>
            <a:r>
              <a:rPr lang="en-US" altLang="zh-CN" sz="1200" kern="1200" dirty="0">
                <a:solidFill>
                  <a:schemeClr val="tx1"/>
                </a:solidFill>
                <a:latin typeface="+mn-lt"/>
                <a:ea typeface="+mn-ea"/>
                <a:cs typeface="+mn-cs"/>
              </a:rPr>
              <a:t>IT</a:t>
            </a:r>
            <a:r>
              <a:rPr lang="zh-CN" altLang="en-US" sz="1200" kern="1200" dirty="0">
                <a:solidFill>
                  <a:schemeClr val="tx1"/>
                </a:solidFill>
                <a:latin typeface="+mn-lt"/>
                <a:ea typeface="+mn-ea"/>
                <a:cs typeface="+mn-cs"/>
              </a:rPr>
              <a:t>解决方案市场份额第一。</a:t>
            </a:r>
          </a:p>
          <a:p>
            <a:r>
              <a:rPr lang="zh-CN" altLang="en-US" sz="1200" kern="1200" dirty="0">
                <a:solidFill>
                  <a:schemeClr val="tx1"/>
                </a:solidFill>
                <a:latin typeface="+mn-lt"/>
                <a:ea typeface="+mn-ea"/>
                <a:cs typeface="+mn-cs"/>
              </a:rPr>
              <a:t>我们始终以创新作为驱动力，不断完善解决方案和服务，目前，我们能</a:t>
            </a:r>
            <a:r>
              <a:rPr lang="zh-CN" altLang="zh-CN" sz="1200" kern="1200" dirty="0">
                <a:solidFill>
                  <a:schemeClr val="tx1"/>
                </a:solidFill>
                <a:effectLst/>
                <a:latin typeface="+mn-lt"/>
                <a:ea typeface="+mn-ea"/>
                <a:cs typeface="+mn-cs"/>
              </a:rPr>
              <a:t>提供涵盖零售银行、交易银行、国际结算和贸易融资、供应链金融、支付结算、信用卡业务、信贷业务、数字化营销、资管业务、数字化监管、私人银行及理财业务、数字化监管与合规，大数据风控、客户营销渠道、开放银行（</a:t>
            </a:r>
            <a:r>
              <a:rPr lang="en-US" altLang="zh-CN" sz="1200" kern="1200" dirty="0" err="1">
                <a:solidFill>
                  <a:schemeClr val="tx1"/>
                </a:solidFill>
                <a:effectLst/>
                <a:latin typeface="+mn-lt"/>
                <a:ea typeface="+mn-ea"/>
                <a:cs typeface="+mn-cs"/>
              </a:rPr>
              <a:t>OpenAPI</a:t>
            </a:r>
            <a:r>
              <a:rPr lang="zh-CN" altLang="zh-CN" sz="1200" kern="1200" dirty="0">
                <a:solidFill>
                  <a:schemeClr val="tx1"/>
                </a:solidFill>
                <a:effectLst/>
                <a:latin typeface="+mn-lt"/>
                <a:ea typeface="+mn-ea"/>
                <a:cs typeface="+mn-cs"/>
              </a:rPr>
              <a:t>）等全业务领域的、超过</a:t>
            </a:r>
            <a:r>
              <a:rPr lang="en-US" altLang="zh-CN" sz="1200" kern="1200" dirty="0">
                <a:solidFill>
                  <a:schemeClr val="tx1"/>
                </a:solidFill>
                <a:effectLst/>
                <a:latin typeface="+mn-lt"/>
                <a:ea typeface="+mn-ea"/>
                <a:cs typeface="+mn-cs"/>
              </a:rPr>
              <a:t>200</a:t>
            </a:r>
            <a:r>
              <a:rPr lang="zh-CN" altLang="zh-CN" sz="1200" kern="1200" dirty="0">
                <a:solidFill>
                  <a:schemeClr val="tx1"/>
                </a:solidFill>
                <a:effectLst/>
                <a:latin typeface="+mn-lt"/>
                <a:ea typeface="+mn-ea"/>
                <a:cs typeface="+mn-cs"/>
              </a:rPr>
              <a:t>个自有知识产权的解决方案</a:t>
            </a:r>
            <a:r>
              <a:rPr lang="zh-CN" altLang="en-US" sz="1200" kern="1200" dirty="0">
                <a:solidFill>
                  <a:schemeClr val="tx1"/>
                </a:solidFill>
                <a:effectLst/>
                <a:latin typeface="+mn-lt"/>
                <a:ea typeface="+mn-ea"/>
                <a:cs typeface="+mn-cs"/>
              </a:rPr>
              <a:t>，</a:t>
            </a:r>
            <a:r>
              <a:rPr lang="zh-CN" altLang="en-US" sz="1200" kern="1200" dirty="0">
                <a:solidFill>
                  <a:schemeClr val="tx1"/>
                </a:solidFill>
                <a:latin typeface="+mn-lt"/>
                <a:ea typeface="+mn-ea"/>
                <a:cs typeface="+mn-cs"/>
              </a:rPr>
              <a:t>奠定了我们在银行业乃至金融</a:t>
            </a:r>
            <a:r>
              <a:rPr lang="en-US" altLang="zh-CN" sz="1200" kern="1200" dirty="0">
                <a:solidFill>
                  <a:schemeClr val="tx1"/>
                </a:solidFill>
                <a:latin typeface="+mn-lt"/>
                <a:ea typeface="+mn-ea"/>
                <a:cs typeface="+mn-cs"/>
              </a:rPr>
              <a:t>IT</a:t>
            </a:r>
            <a:r>
              <a:rPr lang="zh-CN" altLang="en-US" sz="1200" kern="1200" dirty="0">
                <a:solidFill>
                  <a:schemeClr val="tx1"/>
                </a:solidFill>
                <a:latin typeface="+mn-lt"/>
                <a:ea typeface="+mn-ea"/>
                <a:cs typeface="+mn-cs"/>
              </a:rPr>
              <a:t>解决方案市场领军者的地位。</a:t>
            </a:r>
          </a:p>
          <a:p>
            <a:r>
              <a:rPr lang="zh-CN" altLang="en-US" sz="1200" kern="1200" dirty="0">
                <a:solidFill>
                  <a:schemeClr val="tx1"/>
                </a:solidFill>
                <a:latin typeface="+mn-lt"/>
                <a:ea typeface="+mn-ea"/>
                <a:cs typeface="+mn-cs"/>
              </a:rPr>
              <a:t>未来，文思海辉</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金融将继续加强在金融科技创新技术领域的研发投入，以更完善的数字化金融解决方案推动行业发展。</a:t>
            </a:r>
          </a:p>
          <a:p>
            <a:endParaRPr lang="zh-CN" altLang="en-US" dirty="0"/>
          </a:p>
        </p:txBody>
      </p:sp>
      <p:sp>
        <p:nvSpPr>
          <p:cNvPr id="4" name="灯片编号占位符 3"/>
          <p:cNvSpPr>
            <a:spLocks noGrp="1"/>
          </p:cNvSpPr>
          <p:nvPr>
            <p:ph type="sldNum" sz="quarter" idx="10"/>
          </p:nvPr>
        </p:nvSpPr>
        <p:spPr/>
        <p:txBody>
          <a:bodyPr/>
          <a:lstStyle/>
          <a:p>
            <a:fld id="{98B55678-2CDA-45D0-8889-65AB3B2327E6}" type="slidenum">
              <a:rPr lang="zh-CN" altLang="en-US" smtClean="0"/>
              <a:t>7</a:t>
            </a:fld>
            <a:endParaRPr lang="zh-CN" altLang="en-US"/>
          </a:p>
        </p:txBody>
      </p:sp>
    </p:spTree>
    <p:extLst>
      <p:ext uri="{BB962C8B-B14F-4D97-AF65-F5344CB8AC3E}">
        <p14:creationId xmlns:p14="http://schemas.microsoft.com/office/powerpoint/2010/main" val="2159776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文思海辉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金融立足中国，本部</a:t>
            </a:r>
            <a:r>
              <a:rPr lang="zh-CN" altLang="en-US" sz="1200" kern="1200" dirty="0">
                <a:solidFill>
                  <a:schemeClr val="tx1"/>
                </a:solidFill>
                <a:effectLst/>
                <a:latin typeface="+mn-lt"/>
                <a:ea typeface="+mn-ea"/>
                <a:cs typeface="+mn-cs"/>
              </a:rPr>
              <a:t>位于</a:t>
            </a:r>
            <a:r>
              <a:rPr lang="zh-CN" altLang="zh-CN" sz="1200" kern="1200" dirty="0">
                <a:solidFill>
                  <a:schemeClr val="tx1"/>
                </a:solidFill>
                <a:effectLst/>
                <a:latin typeface="+mn-lt"/>
                <a:ea typeface="+mn-ea"/>
                <a:cs typeface="+mn-cs"/>
              </a:rPr>
              <a:t>北京</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在国内共设立了</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个软件研发及</a:t>
            </a:r>
            <a:r>
              <a:rPr lang="zh-CN" altLang="en-US" sz="1200" kern="1200" dirty="0">
                <a:solidFill>
                  <a:schemeClr val="tx1"/>
                </a:solidFill>
                <a:effectLst/>
                <a:latin typeface="+mn-lt"/>
                <a:ea typeface="+mn-ea"/>
                <a:cs typeface="+mn-cs"/>
              </a:rPr>
              <a:t>设计</a:t>
            </a:r>
            <a:r>
              <a:rPr lang="zh-CN" altLang="zh-CN" sz="1200" kern="1200" dirty="0">
                <a:solidFill>
                  <a:schemeClr val="tx1"/>
                </a:solidFill>
                <a:effectLst/>
                <a:latin typeface="+mn-lt"/>
                <a:ea typeface="+mn-ea"/>
                <a:cs typeface="+mn-cs"/>
              </a:rPr>
              <a:t>服务中心</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我们的交付布局主要分布在中国的五大区域，分别是：以北京为中心的华北、以上海、杭州为中心的华东、以成都、重庆为中心的西南、以深圳、广州为中心的华南和以长沙、武汉为中心的中部城市组成的区域。</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这五大区域的交付布局，形成了我们覆盖全国的业务网络，也形成了我们涵盖</a:t>
            </a:r>
            <a:r>
              <a:rPr lang="zh-CN" altLang="zh-CN" sz="1200" kern="1200" dirty="0">
                <a:solidFill>
                  <a:schemeClr val="tx1"/>
                </a:solidFill>
                <a:effectLst/>
                <a:latin typeface="+mn-lt"/>
                <a:ea typeface="+mn-ea"/>
                <a:cs typeface="+mn-cs"/>
              </a:rPr>
              <a:t>全国的灵活的交付能力和专业人才管理体系</a:t>
            </a:r>
            <a:r>
              <a:rPr lang="zh-CN" altLang="en-US" sz="1200" kern="1200" dirty="0">
                <a:solidFill>
                  <a:schemeClr val="tx1"/>
                </a:solidFill>
                <a:effectLst/>
                <a:latin typeface="+mn-lt"/>
                <a:ea typeface="+mn-ea"/>
                <a:cs typeface="+mn-cs"/>
              </a:rPr>
              <a:t>，以上万人的当地</a:t>
            </a:r>
            <a:r>
              <a:rPr lang="zh-CN" altLang="zh-CN" sz="1200" kern="1200" dirty="0">
                <a:solidFill>
                  <a:schemeClr val="tx1"/>
                </a:solidFill>
                <a:effectLst/>
                <a:latin typeface="+mn-lt"/>
                <a:ea typeface="+mn-ea"/>
                <a:cs typeface="+mn-cs"/>
              </a:rPr>
              <a:t>专业服务团队</a:t>
            </a:r>
            <a:r>
              <a:rPr lang="zh-CN" altLang="en-US" sz="1200" kern="1200" dirty="0">
                <a:solidFill>
                  <a:schemeClr val="tx1"/>
                </a:solidFill>
                <a:effectLst/>
                <a:latin typeface="+mn-lt"/>
                <a:ea typeface="+mn-ea"/>
                <a:cs typeface="+mn-cs"/>
              </a:rPr>
              <a:t>助力</a:t>
            </a:r>
            <a:r>
              <a:rPr lang="zh-CN" altLang="zh-CN" sz="1200" kern="1200" dirty="0">
                <a:solidFill>
                  <a:schemeClr val="tx1"/>
                </a:solidFill>
                <a:effectLst/>
                <a:latin typeface="+mn-lt"/>
                <a:ea typeface="+mn-ea"/>
                <a:cs typeface="+mn-cs"/>
              </a:rPr>
              <a:t>中国金融行业的发展</a:t>
            </a:r>
            <a:r>
              <a:rPr lang="zh-CN" altLang="en-US" sz="1200" kern="1200" dirty="0">
                <a:solidFill>
                  <a:schemeClr val="tx1"/>
                </a:solidFill>
                <a:effectLst/>
                <a:latin typeface="+mn-lt"/>
                <a:ea typeface="+mn-ea"/>
                <a:cs typeface="+mn-cs"/>
              </a:rPr>
              <a:t>。</a:t>
            </a:r>
          </a:p>
          <a:p>
            <a:endParaRPr kumimoji="1" lang="zh-CN" altLang="en-US" dirty="0"/>
          </a:p>
        </p:txBody>
      </p:sp>
      <p:sp>
        <p:nvSpPr>
          <p:cNvPr id="4" name="灯片编号占位符 3"/>
          <p:cNvSpPr>
            <a:spLocks noGrp="1"/>
          </p:cNvSpPr>
          <p:nvPr>
            <p:ph type="sldNum" sz="quarter" idx="10"/>
          </p:nvPr>
        </p:nvSpPr>
        <p:spPr/>
        <p:txBody>
          <a:bodyPr/>
          <a:lstStyle/>
          <a:p>
            <a:fld id="{98B55678-2CDA-45D0-8889-65AB3B2327E6}" type="slidenum">
              <a:rPr lang="zh-CN" altLang="en-US" smtClean="0"/>
              <a:t>8</a:t>
            </a:fld>
            <a:endParaRPr lang="zh-CN" altLang="en-US"/>
          </a:p>
        </p:txBody>
      </p:sp>
    </p:spTree>
    <p:extLst>
      <p:ext uri="{BB962C8B-B14F-4D97-AF65-F5344CB8AC3E}">
        <p14:creationId xmlns:p14="http://schemas.microsoft.com/office/powerpoint/2010/main" val="361748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大家在左上这张图中可以很清楚地看到，我们从成立以来的市场排名和收入的变化情况：从</a:t>
            </a:r>
            <a:r>
              <a:rPr lang="en-US" altLang="zh-CN" sz="1200" kern="1200" dirty="0">
                <a:solidFill>
                  <a:schemeClr val="tx1"/>
                </a:solidFill>
                <a:latin typeface="+mn-lt"/>
                <a:ea typeface="+mn-ea"/>
                <a:cs typeface="+mn-cs"/>
              </a:rPr>
              <a:t>2011</a:t>
            </a:r>
            <a:r>
              <a:rPr lang="zh-CN" altLang="en-US" sz="1200" kern="1200" dirty="0">
                <a:solidFill>
                  <a:schemeClr val="tx1"/>
                </a:solidFill>
                <a:latin typeface="+mn-lt"/>
                <a:ea typeface="+mn-ea"/>
                <a:cs typeface="+mn-cs"/>
              </a:rPr>
              <a:t>年的第七名，到</a:t>
            </a:r>
            <a:r>
              <a:rPr lang="en-US" altLang="zh-CN" sz="1200" kern="1200" dirty="0">
                <a:solidFill>
                  <a:schemeClr val="tx1"/>
                </a:solidFill>
                <a:latin typeface="+mn-lt"/>
                <a:ea typeface="+mn-ea"/>
                <a:cs typeface="+mn-cs"/>
              </a:rPr>
              <a:t>2017</a:t>
            </a:r>
            <a:r>
              <a:rPr lang="zh-CN" altLang="en-US" sz="1200" kern="1200" dirty="0">
                <a:solidFill>
                  <a:schemeClr val="tx1"/>
                </a:solidFill>
                <a:latin typeface="+mn-lt"/>
                <a:ea typeface="+mn-ea"/>
                <a:cs typeface="+mn-cs"/>
              </a:rPr>
              <a:t>年的第一名；从</a:t>
            </a:r>
            <a:r>
              <a:rPr lang="en-US" altLang="zh-CN" sz="1200" kern="1200" dirty="0">
                <a:solidFill>
                  <a:schemeClr val="tx1"/>
                </a:solidFill>
                <a:latin typeface="+mn-lt"/>
                <a:ea typeface="+mn-ea"/>
                <a:cs typeface="+mn-cs"/>
              </a:rPr>
              <a:t>2011</a:t>
            </a:r>
            <a:r>
              <a:rPr lang="zh-CN" altLang="en-US" sz="1200" kern="1200" dirty="0">
                <a:solidFill>
                  <a:schemeClr val="tx1"/>
                </a:solidFill>
                <a:latin typeface="+mn-lt"/>
                <a:ea typeface="+mn-ea"/>
                <a:cs typeface="+mn-cs"/>
              </a:rPr>
              <a:t>年</a:t>
            </a:r>
            <a:r>
              <a:rPr lang="en-US" altLang="zh-CN" sz="1200" kern="1200" dirty="0">
                <a:solidFill>
                  <a:schemeClr val="tx1"/>
                </a:solidFill>
                <a:latin typeface="+mn-lt"/>
                <a:ea typeface="+mn-ea"/>
                <a:cs typeface="+mn-cs"/>
              </a:rPr>
              <a:t>2</a:t>
            </a:r>
            <a:r>
              <a:rPr lang="zh-CN" altLang="en-US" sz="1200" kern="1200" dirty="0">
                <a:solidFill>
                  <a:schemeClr val="tx1"/>
                </a:solidFill>
                <a:latin typeface="+mn-lt"/>
                <a:ea typeface="+mn-ea"/>
                <a:cs typeface="+mn-cs"/>
              </a:rPr>
              <a:t>亿元左右的收入，到</a:t>
            </a:r>
            <a:r>
              <a:rPr lang="en-US" altLang="zh-CN" sz="1200" kern="1200" dirty="0">
                <a:solidFill>
                  <a:schemeClr val="tx1"/>
                </a:solidFill>
                <a:latin typeface="+mn-lt"/>
                <a:ea typeface="+mn-ea"/>
                <a:cs typeface="+mn-cs"/>
              </a:rPr>
              <a:t>2018</a:t>
            </a:r>
            <a:r>
              <a:rPr lang="zh-CN" altLang="en-US" sz="1200" kern="1200" dirty="0">
                <a:solidFill>
                  <a:schemeClr val="tx1"/>
                </a:solidFill>
                <a:latin typeface="+mn-lt"/>
                <a:ea typeface="+mn-ea"/>
                <a:cs typeface="+mn-cs"/>
              </a:rPr>
              <a:t>年突破</a:t>
            </a:r>
            <a:r>
              <a:rPr lang="en-US" altLang="zh-CN" sz="1200" kern="1200" dirty="0">
                <a:solidFill>
                  <a:schemeClr val="tx1"/>
                </a:solidFill>
                <a:latin typeface="+mn-lt"/>
                <a:ea typeface="+mn-ea"/>
                <a:cs typeface="+mn-cs"/>
              </a:rPr>
              <a:t>22</a:t>
            </a:r>
            <a:r>
              <a:rPr lang="zh-CN" altLang="en-US" sz="1200" kern="1200" dirty="0">
                <a:solidFill>
                  <a:schemeClr val="tx1"/>
                </a:solidFill>
                <a:latin typeface="+mn-lt"/>
                <a:ea typeface="+mn-ea"/>
                <a:cs typeface="+mn-cs"/>
              </a:rPr>
              <a:t>亿元，并且在中国经济持续下降的</a:t>
            </a:r>
            <a:r>
              <a:rPr lang="en-US" altLang="zh-CN" sz="1200" kern="1200" dirty="0">
                <a:solidFill>
                  <a:schemeClr val="tx1"/>
                </a:solidFill>
                <a:latin typeface="+mn-lt"/>
                <a:ea typeface="+mn-ea"/>
                <a:cs typeface="+mn-cs"/>
              </a:rPr>
              <a:t>2015</a:t>
            </a:r>
            <a:r>
              <a:rPr lang="zh-CN" altLang="en-US" sz="1200" kern="1200" dirty="0">
                <a:solidFill>
                  <a:schemeClr val="tx1"/>
                </a:solidFill>
                <a:latin typeface="+mn-lt"/>
                <a:ea typeface="+mn-ea"/>
                <a:cs typeface="+mn-cs"/>
              </a:rPr>
              <a:t>年</a:t>
            </a:r>
            <a:r>
              <a:rPr lang="en-US" altLang="zh-CN" sz="1200" kern="1200" dirty="0">
                <a:solidFill>
                  <a:schemeClr val="tx1"/>
                </a:solidFill>
                <a:latin typeface="+mn-lt"/>
                <a:ea typeface="+mn-ea"/>
                <a:cs typeface="+mn-cs"/>
              </a:rPr>
              <a:t>—2017</a:t>
            </a:r>
            <a:r>
              <a:rPr lang="zh-CN" altLang="en-US" sz="1200" kern="1200" dirty="0">
                <a:solidFill>
                  <a:schemeClr val="tx1"/>
                </a:solidFill>
                <a:latin typeface="+mn-lt"/>
                <a:ea typeface="+mn-ea"/>
                <a:cs typeface="+mn-cs"/>
              </a:rPr>
              <a:t>年间，我们依然在保持着高速增长。</a:t>
            </a:r>
            <a:endParaRPr lang="zh-CN" altLang="en-US" sz="1200" kern="1200" dirty="0">
              <a:solidFill>
                <a:prstClr val="black">
                  <a:lumMod val="75000"/>
                  <a:lumOff val="25000"/>
                </a:prstClr>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 sz="1200" b="0" i="0" kern="1200" dirty="0">
                <a:solidFill>
                  <a:schemeClr val="tx1"/>
                </a:solidFill>
                <a:effectLst/>
                <a:latin typeface="+mn-lt"/>
                <a:ea typeface="+mn-ea"/>
                <a:cs typeface="+mn-cs"/>
              </a:rPr>
              <a:t>在</a:t>
            </a:r>
            <a:r>
              <a:rPr lang="zh-CN" altLang="en-US" sz="1200" b="0" i="0" kern="1200" dirty="0">
                <a:solidFill>
                  <a:schemeClr val="tx1"/>
                </a:solidFill>
                <a:effectLst/>
                <a:latin typeface="+mn-lt"/>
                <a:ea typeface="+mn-ea"/>
                <a:cs typeface="+mn-cs"/>
              </a:rPr>
              <a:t>国际知名市场研究公司</a:t>
            </a:r>
            <a:r>
              <a:rPr lang="en" altLang="zh-CN" sz="1200" b="0" i="0" kern="1200" dirty="0">
                <a:solidFill>
                  <a:schemeClr val="tx1"/>
                </a:solidFill>
                <a:effectLst/>
                <a:latin typeface="+mn-lt"/>
                <a:ea typeface="+mn-ea"/>
                <a:cs typeface="+mn-cs"/>
              </a:rPr>
              <a:t>IDC</a:t>
            </a:r>
            <a:r>
              <a:rPr lang="zh-CN" altLang="en-US" sz="1200" b="0" i="0" kern="1200" dirty="0">
                <a:solidFill>
                  <a:schemeClr val="tx1"/>
                </a:solidFill>
                <a:effectLst/>
                <a:latin typeface="+mn-lt"/>
                <a:ea typeface="+mn-ea"/>
                <a:cs typeface="+mn-cs"/>
              </a:rPr>
              <a:t>发布的</a:t>
            </a:r>
            <a:r>
              <a:rPr lang="en-US" altLang="zh-CN" sz="1200" b="0" i="0" kern="1200" dirty="0">
                <a:solidFill>
                  <a:schemeClr val="tx1"/>
                </a:solidFill>
                <a:effectLst/>
                <a:latin typeface="+mn-lt"/>
                <a:ea typeface="+mn-ea"/>
                <a:cs typeface="+mn-cs"/>
              </a:rPr>
              <a:t>《2017</a:t>
            </a:r>
            <a:r>
              <a:rPr lang="zh-CN" altLang="en-US" sz="1200" b="0" i="0" kern="1200" dirty="0">
                <a:solidFill>
                  <a:schemeClr val="tx1"/>
                </a:solidFill>
                <a:effectLst/>
                <a:latin typeface="+mn-lt"/>
                <a:ea typeface="+mn-ea"/>
                <a:cs typeface="+mn-cs"/>
              </a:rPr>
              <a:t>中国银行业</a:t>
            </a:r>
            <a:r>
              <a:rPr lang="en" altLang="zh-CN" sz="1200" b="0" i="0" kern="1200" dirty="0">
                <a:solidFill>
                  <a:schemeClr val="tx1"/>
                </a:solidFill>
                <a:effectLst/>
                <a:latin typeface="+mn-lt"/>
                <a:ea typeface="+mn-ea"/>
                <a:cs typeface="+mn-cs"/>
              </a:rPr>
              <a:t>IT </a:t>
            </a:r>
            <a:r>
              <a:rPr lang="zh-CN" altLang="en-US" sz="1200" b="0" i="0" kern="1200" dirty="0">
                <a:solidFill>
                  <a:schemeClr val="tx1"/>
                </a:solidFill>
                <a:effectLst/>
                <a:latin typeface="+mn-lt"/>
                <a:ea typeface="+mn-ea"/>
                <a:cs typeface="+mn-cs"/>
              </a:rPr>
              <a:t>解决方案市场份额</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报告中</a:t>
            </a:r>
            <a:r>
              <a:rPr lang="zh-CN" altLang="en-US" sz="1200" kern="1200" dirty="0">
                <a:solidFill>
                  <a:schemeClr val="tx1"/>
                </a:solidFill>
                <a:effectLst/>
                <a:latin typeface="+mn-lt"/>
                <a:ea typeface="+mn-ea"/>
                <a:cs typeface="+mn-cs"/>
              </a:rPr>
              <a:t>，我们</a:t>
            </a:r>
            <a:r>
              <a:rPr lang="zh-CN" altLang="zh-CN" sz="1200" kern="1200" dirty="0">
                <a:solidFill>
                  <a:schemeClr val="tx1"/>
                </a:solidFill>
                <a:effectLst/>
                <a:latin typeface="+mn-lt"/>
                <a:ea typeface="+mn-ea"/>
                <a:cs typeface="+mn-cs"/>
              </a:rPr>
              <a:t>在支付与清算、呼叫中心</a:t>
            </a:r>
            <a:r>
              <a:rPr lang="en-US"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电话银行、商业智能</a:t>
            </a:r>
            <a:r>
              <a:rPr lang="en-US"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决策支持、客户关系管理</a:t>
            </a:r>
            <a:r>
              <a:rPr lang="zh-CN" altLang="en-US" sz="1200" kern="1200" dirty="0">
                <a:solidFill>
                  <a:schemeClr val="tx1"/>
                </a:solidFill>
                <a:effectLst/>
                <a:latin typeface="+mn-lt"/>
                <a:ea typeface="+mn-ea"/>
                <a:cs typeface="+mn-cs"/>
              </a:rPr>
              <a:t>四</a:t>
            </a:r>
            <a:r>
              <a:rPr lang="zh-CN" altLang="zh-CN" sz="1200" kern="1200" dirty="0">
                <a:solidFill>
                  <a:schemeClr val="tx1"/>
                </a:solidFill>
                <a:effectLst/>
                <a:latin typeface="+mn-lt"/>
                <a:ea typeface="+mn-ea"/>
                <a:cs typeface="+mn-cs"/>
              </a:rPr>
              <a:t>大细分领域雄踞榜首</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在互联网银行、移动银行、监管报送新兴领域位居第二名，</a:t>
            </a:r>
            <a:r>
              <a:rPr lang="zh-CN" altLang="en-US" sz="1200" kern="1200" dirty="0">
                <a:solidFill>
                  <a:schemeClr val="tx1"/>
                </a:solidFill>
                <a:effectLst/>
                <a:latin typeface="+mn-lt"/>
                <a:ea typeface="+mn-ea"/>
                <a:cs typeface="+mn-cs"/>
              </a:rPr>
              <a:t>核心业务位列第三</a:t>
            </a:r>
            <a:r>
              <a:rPr lang="zh-CN" altLang="en-US" sz="1200" kern="1200" dirty="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现在，我们是中国金融</a:t>
            </a:r>
            <a:r>
              <a:rPr lang="en-US" altLang="zh-CN" sz="1200" kern="1200" dirty="0">
                <a:solidFill>
                  <a:schemeClr val="tx1"/>
                </a:solidFill>
                <a:latin typeface="+mn-lt"/>
                <a:ea typeface="+mn-ea"/>
                <a:cs typeface="+mn-cs"/>
              </a:rPr>
              <a:t>IT</a:t>
            </a:r>
            <a:r>
              <a:rPr lang="zh-CN" altLang="en-US" sz="1200" kern="1200" dirty="0">
                <a:solidFill>
                  <a:schemeClr val="tx1"/>
                </a:solidFill>
                <a:latin typeface="+mn-lt"/>
                <a:ea typeface="+mn-ea"/>
                <a:cs typeface="+mn-cs"/>
              </a:rPr>
              <a:t>市场上无以替代的佼佼者，位居领导者象限最前列。</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IDC</a:t>
            </a:r>
            <a:r>
              <a:rPr lang="zh-CN" altLang="en-US" sz="1200" kern="1200" dirty="0">
                <a:solidFill>
                  <a:schemeClr val="tx1"/>
                </a:solidFill>
                <a:latin typeface="+mn-lt"/>
                <a:ea typeface="+mn-ea"/>
                <a:cs typeface="+mn-cs"/>
              </a:rPr>
              <a:t>是这样评价我们的：“</a:t>
            </a:r>
            <a:r>
              <a:rPr lang="zh-CN" altLang="zh-CN" sz="1200" kern="1200" dirty="0">
                <a:solidFill>
                  <a:schemeClr val="tx1"/>
                </a:solidFill>
                <a:effectLst/>
                <a:latin typeface="+mn-lt"/>
                <a:ea typeface="+mn-ea"/>
                <a:cs typeface="+mn-cs"/>
              </a:rPr>
              <a:t>文思海辉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金融跃居中国银行业</a:t>
            </a:r>
            <a:r>
              <a:rPr lang="en-US" altLang="zh-CN" sz="1200" kern="1200" dirty="0">
                <a:solidFill>
                  <a:schemeClr val="tx1"/>
                </a:solidFill>
                <a:effectLst/>
                <a:latin typeface="+mn-lt"/>
                <a:ea typeface="+mn-ea"/>
                <a:cs typeface="+mn-cs"/>
              </a:rPr>
              <a:t>IT</a:t>
            </a:r>
            <a:r>
              <a:rPr lang="zh-CN" altLang="zh-CN" sz="1200" kern="1200" dirty="0">
                <a:solidFill>
                  <a:schemeClr val="tx1"/>
                </a:solidFill>
                <a:effectLst/>
                <a:latin typeface="+mn-lt"/>
                <a:ea typeface="+mn-ea"/>
                <a:cs typeface="+mn-cs"/>
              </a:rPr>
              <a:t>解决方案市场第一名，是中国银行业</a:t>
            </a:r>
            <a:r>
              <a:rPr lang="en-US" altLang="zh-CN" sz="1200" kern="1200" dirty="0">
                <a:solidFill>
                  <a:schemeClr val="tx1"/>
                </a:solidFill>
                <a:effectLst/>
                <a:latin typeface="+mn-lt"/>
                <a:ea typeface="+mn-ea"/>
                <a:cs typeface="+mn-cs"/>
              </a:rPr>
              <a:t>IT</a:t>
            </a:r>
            <a:r>
              <a:rPr lang="zh-CN" altLang="zh-CN" sz="1200" kern="1200" dirty="0">
                <a:solidFill>
                  <a:schemeClr val="tx1"/>
                </a:solidFill>
                <a:effectLst/>
                <a:latin typeface="+mn-lt"/>
                <a:ea typeface="+mn-ea"/>
                <a:cs typeface="+mn-cs"/>
              </a:rPr>
              <a:t>解决方案市场发展的一个重要里程碑事件，由此将开启文思海辉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金融引领中国银行业</a:t>
            </a:r>
            <a:r>
              <a:rPr lang="en-US" altLang="zh-CN" sz="1200" kern="1200" dirty="0">
                <a:solidFill>
                  <a:schemeClr val="tx1"/>
                </a:solidFill>
                <a:effectLst/>
                <a:latin typeface="+mn-lt"/>
                <a:ea typeface="+mn-ea"/>
                <a:cs typeface="+mn-cs"/>
              </a:rPr>
              <a:t>IT</a:t>
            </a:r>
            <a:r>
              <a:rPr lang="zh-CN" altLang="zh-CN" sz="1200" kern="1200" dirty="0">
                <a:solidFill>
                  <a:schemeClr val="tx1"/>
                </a:solidFill>
                <a:effectLst/>
                <a:latin typeface="+mn-lt"/>
                <a:ea typeface="+mn-ea"/>
                <a:cs typeface="+mn-cs"/>
              </a:rPr>
              <a:t>解决方案市场的新时代。</a:t>
            </a:r>
            <a:r>
              <a:rPr lang="zh-CN" altLang="en-US"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98B55678-2CDA-45D0-8889-65AB3B2327E6}" type="slidenum">
              <a:rPr lang="zh-CN" altLang="en-US" smtClean="0"/>
              <a:t>9</a:t>
            </a:fld>
            <a:endParaRPr lang="zh-CN" altLang="en-US"/>
          </a:p>
        </p:txBody>
      </p:sp>
    </p:spTree>
    <p:extLst>
      <p:ext uri="{BB962C8B-B14F-4D97-AF65-F5344CB8AC3E}">
        <p14:creationId xmlns:p14="http://schemas.microsoft.com/office/powerpoint/2010/main" val="426546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经过多年的行业经验积累，我们成功创建了一套完整的解决方案体系和服务体系。</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我们的解决方案体系主要分为三大类：数字化业务解决方案、数字化营销解决方案和数字化运营解决方案。</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在数字化业务这一类解决方案中，我们有以数字化核心银行系统、互联网金融服务平台、</a:t>
            </a:r>
            <a:r>
              <a:rPr lang="en-US" altLang="zh-CN" sz="1200" kern="1200" dirty="0">
                <a:solidFill>
                  <a:schemeClr val="tx1"/>
                </a:solidFill>
                <a:effectLst/>
                <a:latin typeface="+mn-lt"/>
                <a:ea typeface="+mn-ea"/>
                <a:cs typeface="+mn-cs"/>
              </a:rPr>
              <a:t>Open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开放银行平台等为代表的一系列领先解决方案；在数字化营销这一类解决方案中，我们有以全业务全量客户</a:t>
            </a:r>
            <a:r>
              <a:rPr lang="en-US" altLang="zh-CN" sz="1200" kern="1200" dirty="0">
                <a:solidFill>
                  <a:schemeClr val="tx1"/>
                </a:solidFill>
                <a:effectLst/>
                <a:latin typeface="+mn-lt"/>
                <a:ea typeface="+mn-ea"/>
                <a:cs typeface="+mn-cs"/>
              </a:rPr>
              <a:t>CRM</a:t>
            </a:r>
            <a:r>
              <a:rPr lang="zh-CN" altLang="en-US" sz="1200" kern="1200" dirty="0">
                <a:solidFill>
                  <a:schemeClr val="tx1"/>
                </a:solidFill>
                <a:effectLst/>
                <a:latin typeface="+mn-lt"/>
                <a:ea typeface="+mn-ea"/>
                <a:cs typeface="+mn-cs"/>
              </a:rPr>
              <a:t>、精准营销、主题营销和客群营销等为代表的一系列经典解决方案；在数字化运营这一类解决方案中，我们有以数据获取、治理与管控，数据资产管理等为代表的一系列优秀解决方案。</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的服务体系主要分为五大类，分别是大数据服务、金融云服务、咨询服务、开发服务和质量安全服务。这样一套完整的解决方案体系和服务体系，几乎涵盖了金融客户数字化转型的全生命周期，从方方面面助力客户数字化建设。</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8B55678-2CDA-45D0-8889-65AB3B2327E6}" type="slidenum">
              <a:rPr lang="zh-CN" altLang="en-US" smtClean="0"/>
              <a:t>10</a:t>
            </a:fld>
            <a:endParaRPr lang="zh-CN" altLang="en-US"/>
          </a:p>
        </p:txBody>
      </p:sp>
    </p:spTree>
    <p:extLst>
      <p:ext uri="{BB962C8B-B14F-4D97-AF65-F5344CB8AC3E}">
        <p14:creationId xmlns:p14="http://schemas.microsoft.com/office/powerpoint/2010/main" val="410909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在安全和质量管理上，我们有从质量方针</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质量目标</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质量提升的一整套质量管理原则，确保我们的交付的高质量。</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我们以质量第一、服务至上，管理规范、技术精良，客户满意、卓越创新的质量方针要求自己；以客户满意度不低于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4.2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，交付成功率达到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，按时交付率和一次交付合格率达到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95%</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为质量目标，基于事实，持续改进，力争软件开发交付缺陷率不高于万分之五，测试有效缺陷率不低于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95%</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，翻译质量指数不低于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99%</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，排版缺陷率控制在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以内。</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l" defTabSz="739775" rtl="0" eaLnBrk="1" fontAlgn="base" latinLnBrk="0" hangingPunct="1">
              <a:lnSpc>
                <a:spcPts val="1800"/>
              </a:lnSpc>
              <a:spcBef>
                <a:spcPct val="0"/>
              </a:spcBef>
              <a:spcAft>
                <a:spcPct val="0"/>
              </a:spcAft>
              <a:buClrTx/>
              <a:buSzTx/>
              <a:buFontTx/>
              <a:buNone/>
              <a:tabLst/>
              <a:defRPr/>
            </a:pPr>
            <a:r>
              <a:rPr kumimoji="0" lang="zh-CN" altLang="en-US" sz="12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正是我们对质量严格的要求和把控，</a:t>
            </a:r>
            <a:r>
              <a:rPr kumimoji="0" lang="en-US" altLang="zh-CN" sz="12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9</a:t>
            </a:r>
            <a:r>
              <a:rPr kumimoji="0" lang="zh-CN" altLang="en-US" sz="12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年来，我们不仅取得了</a:t>
            </a:r>
            <a:r>
              <a:rPr kumimoji="0" lang="zh-CN" altLang="en-US" sz="1200" b="0" i="0" u="none" strike="noStrike" kern="0" cap="none" spc="0" normalizeH="0" baseline="0" noProof="0" dirty="0">
                <a:ln>
                  <a:noFill/>
                </a:ln>
                <a:solidFill>
                  <a:schemeClr val="bg1"/>
                </a:solidFill>
                <a:effectLst/>
                <a:uLnTx/>
                <a:uFillTx/>
                <a:latin typeface="微软雅黑"/>
                <a:ea typeface="微软雅黑"/>
              </a:rPr>
              <a:t>高新技术企业证书、软件企业认定证书、中关村高新技术企业证书和国家规划局布局内重点软件企业等证书和称号，也顺利通过了</a:t>
            </a:r>
            <a:r>
              <a:rPr kumimoji="0" lang="en-US" altLang="zh-CN" sz="1200" b="0" i="0" u="none" strike="noStrike" kern="0" cap="none" spc="0" normalizeH="0" baseline="0" noProof="0" dirty="0">
                <a:ln>
                  <a:noFill/>
                </a:ln>
                <a:effectLst/>
                <a:uLnTx/>
                <a:uFillTx/>
                <a:latin typeface="微软雅黑"/>
                <a:ea typeface="微软雅黑"/>
              </a:rPr>
              <a:t>CMMI Dev Level5</a:t>
            </a:r>
            <a:r>
              <a:rPr kumimoji="0" lang="zh-CN" altLang="en-US" sz="1200" b="0" i="0" u="none" strike="noStrike" kern="0" cap="none" spc="0" normalizeH="0" baseline="0" noProof="0" dirty="0">
                <a:ln>
                  <a:noFill/>
                </a:ln>
                <a:effectLst/>
                <a:uLnTx/>
                <a:uFillTx/>
                <a:latin typeface="微软雅黑"/>
                <a:ea typeface="微软雅黑"/>
              </a:rPr>
              <a:t>（</a:t>
            </a:r>
            <a:r>
              <a:rPr lang="zh-CN" altLang="zh-CN" sz="1200" kern="1200" dirty="0">
                <a:solidFill>
                  <a:schemeClr val="tx1"/>
                </a:solidFill>
                <a:effectLst/>
                <a:latin typeface="+mn-lt"/>
                <a:ea typeface="+mn-ea"/>
                <a:cs typeface="+mn-cs"/>
              </a:rPr>
              <a:t>软件过程能力管理与改进及高质量交付方面的最高级别认证</a:t>
            </a:r>
            <a:r>
              <a:rPr lang="zh-CN" altLang="en-US" sz="1200" kern="1200" dirty="0">
                <a:solidFill>
                  <a:schemeClr val="tx1"/>
                </a:solidFill>
                <a:effectLst/>
                <a:latin typeface="+mn-lt"/>
                <a:ea typeface="+mn-ea"/>
                <a:cs typeface="+mn-cs"/>
              </a:rPr>
              <a:t>）</a:t>
            </a:r>
            <a:r>
              <a:rPr kumimoji="0" lang="zh-CN" altLang="en-US" sz="1200" b="0" i="0" u="none" strike="noStrike" kern="0" cap="none" spc="0" normalizeH="0" baseline="0" noProof="0" dirty="0">
                <a:ln>
                  <a:noFill/>
                </a:ln>
                <a:effectLst/>
                <a:uLnTx/>
                <a:uFillTx/>
                <a:latin typeface="微软雅黑"/>
                <a:ea typeface="微软雅黑"/>
              </a:rPr>
              <a:t>、</a:t>
            </a:r>
            <a:r>
              <a:rPr kumimoji="0" lang="en" altLang="zh-CN" sz="1200" b="0" i="0" u="none" strike="noStrike" kern="0" cap="none" spc="0" normalizeH="0" baseline="0" noProof="0" dirty="0">
                <a:ln>
                  <a:noFill/>
                </a:ln>
                <a:effectLst/>
                <a:uLnTx/>
                <a:uFillTx/>
                <a:latin typeface="微软雅黑"/>
                <a:ea typeface="微软雅黑"/>
              </a:rPr>
              <a:t>ISO/ICE 27001</a:t>
            </a:r>
            <a:r>
              <a:rPr kumimoji="0" lang="zh-CN" altLang="en-US" sz="1200" b="0" i="0" u="none" strike="noStrike" kern="0" cap="none" spc="0" normalizeH="0" baseline="0" noProof="0" dirty="0">
                <a:ln>
                  <a:noFill/>
                </a:ln>
                <a:solidFill>
                  <a:schemeClr val="bg1"/>
                </a:solidFill>
                <a:effectLst/>
                <a:uLnTx/>
                <a:uFillTx/>
                <a:latin typeface="微软雅黑"/>
                <a:ea typeface="微软雅黑"/>
              </a:rPr>
              <a:t>、</a:t>
            </a:r>
            <a:r>
              <a:rPr kumimoji="0" lang="en-US" altLang="zh-CN" sz="1200" b="0" i="0" u="none" strike="noStrike" kern="0" cap="none" spc="0" normalizeH="0" baseline="0" noProof="0" dirty="0">
                <a:ln>
                  <a:noFill/>
                </a:ln>
                <a:solidFill>
                  <a:prstClr val="white"/>
                </a:solidFill>
                <a:effectLst/>
                <a:uLnTx/>
                <a:uFillTx/>
                <a:latin typeface="Calibri" panose="020F0502020204030204" pitchFamily="34" charset="0"/>
                <a:ea typeface="Microsoft YaHei" panose="020B0503020204020204" pitchFamily="34" charset="-122"/>
                <a:cs typeface="Calibri" panose="020F0502020204030204" pitchFamily="34" charset="0"/>
              </a:rPr>
              <a:t>ISO 9001</a:t>
            </a:r>
            <a:r>
              <a:rPr kumimoji="0" lang="zh-CN" altLang="en-US" sz="1200" b="0" i="0" u="none" strike="noStrike" kern="0" cap="none" spc="0" normalizeH="0" baseline="0" noProof="0" dirty="0">
                <a:ln>
                  <a:noFill/>
                </a:ln>
                <a:solidFill>
                  <a:prstClr val="white"/>
                </a:solidFill>
                <a:effectLst/>
                <a:uLnTx/>
                <a:uFillTx/>
                <a:latin typeface="Calibri" panose="020F0502020204030204" pitchFamily="34" charset="0"/>
                <a:ea typeface="Microsoft YaHei" panose="020B0503020204020204" pitchFamily="34" charset="-122"/>
                <a:cs typeface="Calibri" panose="020F0502020204030204" pitchFamily="34" charset="0"/>
              </a:rPr>
              <a:t>、</a:t>
            </a:r>
            <a:r>
              <a:rPr kumimoji="0" lang="en" altLang="zh-CN" sz="1200" b="0" i="0" u="none" strike="noStrike" kern="0" cap="none" spc="0" normalizeH="0" baseline="0" noProof="0" dirty="0">
                <a:ln>
                  <a:noFill/>
                </a:ln>
                <a:solidFill>
                  <a:prstClr val="white"/>
                </a:solidFill>
                <a:effectLst/>
                <a:uLnTx/>
                <a:uFillTx/>
                <a:latin typeface="Calibri" panose="020F0502020204030204" pitchFamily="34" charset="0"/>
                <a:ea typeface="Microsoft YaHei" panose="020B0503020204020204" pitchFamily="34" charset="-122"/>
                <a:cs typeface="Calibri" panose="020F0502020204030204" pitchFamily="34" charset="0"/>
              </a:rPr>
              <a:t>ISO</a:t>
            </a:r>
            <a:r>
              <a:rPr kumimoji="0" lang="zh-CN" altLang="en-US" sz="1200" b="0" i="0" u="none" strike="noStrike" kern="0" cap="none" spc="0" normalizeH="0" baseline="0" noProof="0" dirty="0">
                <a:ln>
                  <a:noFill/>
                </a:ln>
                <a:solidFill>
                  <a:prstClr val="white"/>
                </a:solidFill>
                <a:effectLst/>
                <a:uLnTx/>
                <a:uFillTx/>
                <a:latin typeface="Calibri" panose="020F0502020204030204" pitchFamily="34" charset="0"/>
                <a:ea typeface="Microsoft YaHei" panose="020B0503020204020204" pitchFamily="34" charset="-122"/>
                <a:cs typeface="Calibri" panose="020F0502020204030204" pitchFamily="34" charset="0"/>
              </a:rPr>
              <a:t>／</a:t>
            </a:r>
            <a:r>
              <a:rPr kumimoji="0" lang="en" altLang="zh-CN" sz="1200" b="0" i="0" u="none" strike="noStrike" kern="0" cap="none" spc="0" normalizeH="0" baseline="0" noProof="0" dirty="0">
                <a:ln>
                  <a:noFill/>
                </a:ln>
                <a:solidFill>
                  <a:prstClr val="white"/>
                </a:solidFill>
                <a:effectLst/>
                <a:uLnTx/>
                <a:uFillTx/>
                <a:latin typeface="Calibri" panose="020F0502020204030204" pitchFamily="34" charset="0"/>
                <a:ea typeface="Microsoft YaHei" panose="020B0503020204020204" pitchFamily="34" charset="-122"/>
                <a:cs typeface="Calibri" panose="020F0502020204030204" pitchFamily="34" charset="0"/>
              </a:rPr>
              <a:t>IEC 20000</a:t>
            </a:r>
            <a:r>
              <a:rPr kumimoji="0" lang="zh-CN" altLang="en-US" sz="1200" b="0" i="0" u="none" strike="noStrike" kern="0" cap="none" spc="0" normalizeH="0" baseline="0" noProof="0" dirty="0">
                <a:ln>
                  <a:noFill/>
                </a:ln>
                <a:solidFill>
                  <a:schemeClr val="bg1"/>
                </a:solidFill>
                <a:effectLst/>
                <a:uLnTx/>
                <a:uFillTx/>
                <a:latin typeface="微软雅黑"/>
                <a:ea typeface="微软雅黑"/>
              </a:rPr>
              <a:t>等认证。</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98B55678-2CDA-45D0-8889-65AB3B2327E6}" type="slidenum">
              <a:rPr lang="zh-CN" altLang="en-US" smtClean="0"/>
              <a:t>11</a:t>
            </a:fld>
            <a:endParaRPr lang="zh-CN" altLang="en-US"/>
          </a:p>
        </p:txBody>
      </p:sp>
    </p:spTree>
    <p:extLst>
      <p:ext uri="{BB962C8B-B14F-4D97-AF65-F5344CB8AC3E}">
        <p14:creationId xmlns:p14="http://schemas.microsoft.com/office/powerpoint/2010/main" val="3697284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663103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srcRect l="22838" t="12106" r="4833" b="32366"/>
          <a:stretch>
            <a:fillRect/>
          </a:stretch>
        </p:blipFill>
        <p:spPr>
          <a:xfrm>
            <a:off x="0" y="-103031"/>
            <a:ext cx="12191999" cy="6961031"/>
          </a:xfrm>
          <a:prstGeom prst="rect">
            <a:avLst/>
          </a:prstGeom>
        </p:spPr>
      </p:pic>
      <p:sp>
        <p:nvSpPr>
          <p:cNvPr id="2" name="标题 1"/>
          <p:cNvSpPr>
            <a:spLocks noGrp="1"/>
          </p:cNvSpPr>
          <p:nvPr>
            <p:ph type="ctrTitle" hasCustomPrompt="1"/>
          </p:nvPr>
        </p:nvSpPr>
        <p:spPr>
          <a:xfrm>
            <a:off x="1524000" y="2320121"/>
            <a:ext cx="9144000" cy="1326322"/>
          </a:xfrm>
        </p:spPr>
        <p:txBody>
          <a:bodyPr anchor="ctr"/>
          <a:lstStyle>
            <a:lvl1pPr algn="ctr">
              <a:defRPr sz="6000">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单击此处添加标题</a:t>
            </a:r>
          </a:p>
        </p:txBody>
      </p:sp>
      <p:sp>
        <p:nvSpPr>
          <p:cNvPr id="3" name="副标题 2"/>
          <p:cNvSpPr>
            <a:spLocks noGrp="1"/>
          </p:cNvSpPr>
          <p:nvPr>
            <p:ph type="subTitle" idx="1" hasCustomPrompt="1"/>
          </p:nvPr>
        </p:nvSpPr>
        <p:spPr>
          <a:xfrm>
            <a:off x="1523999" y="3817018"/>
            <a:ext cx="9144000" cy="510704"/>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单击此处添加副标题</a:t>
            </a:r>
          </a:p>
        </p:txBody>
      </p:sp>
      <p:sp>
        <p:nvSpPr>
          <p:cNvPr id="4" name="文本框 3"/>
          <p:cNvSpPr txBox="1"/>
          <p:nvPr userDrawn="1"/>
        </p:nvSpPr>
        <p:spPr>
          <a:xfrm>
            <a:off x="9260958" y="5976666"/>
            <a:ext cx="2626242" cy="400110"/>
          </a:xfrm>
          <a:prstGeom prst="rect">
            <a:avLst/>
          </a:prstGeom>
          <a:noFill/>
        </p:spPr>
        <p:txBody>
          <a:bodyPr wrap="square" rtlCol="0">
            <a:spAutoFit/>
          </a:bodyPr>
          <a:lstStyle/>
          <a:p>
            <a:pPr algn="ctr"/>
            <a:r>
              <a:rPr lang="zh-CN" altLang="en-US" sz="2000" dirty="0">
                <a:solidFill>
                  <a:schemeClr val="bg1"/>
                </a:solidFill>
              </a:rPr>
              <a:t>数智金融</a:t>
            </a:r>
            <a:r>
              <a:rPr lang="en-US" altLang="zh-CN" sz="2000" dirty="0">
                <a:solidFill>
                  <a:schemeClr val="bg1"/>
                </a:solidFill>
              </a:rPr>
              <a:t>.</a:t>
            </a:r>
            <a:r>
              <a:rPr lang="zh-CN" altLang="en-US" sz="2000" dirty="0">
                <a:solidFill>
                  <a:schemeClr val="bg1"/>
                </a:solidFill>
              </a:rPr>
              <a:t>赢创未来</a:t>
            </a:r>
          </a:p>
        </p:txBody>
      </p:sp>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2930" y="808303"/>
            <a:ext cx="2521202" cy="65397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rotWithShape="1">
          <a:blip r:embed="rId2"/>
          <a:srcRect l="22838" t="12106" r="4833" b="32366"/>
          <a:stretch>
            <a:fillRect/>
          </a:stretch>
        </p:blipFill>
        <p:spPr>
          <a:xfrm flipH="1">
            <a:off x="-1" y="-103031"/>
            <a:ext cx="12191999" cy="6961031"/>
          </a:xfrm>
          <a:prstGeom prst="rect">
            <a:avLst/>
          </a:prstGeom>
        </p:spPr>
      </p:pic>
      <p:sp>
        <p:nvSpPr>
          <p:cNvPr id="6" name="灯片编号占位符 5"/>
          <p:cNvSpPr>
            <a:spLocks noGrp="1"/>
          </p:cNvSpPr>
          <p:nvPr>
            <p:ph type="sldNum" sz="quarter" idx="12"/>
          </p:nvPr>
        </p:nvSpPr>
        <p:spPr/>
        <p:txBody>
          <a:bodyPr/>
          <a:lstStyle/>
          <a:p>
            <a:fld id="{1A432000-5C3F-1D4A-9667-B686CC966BC3}" type="slidenum">
              <a:rPr kumimoji="1" lang="zh-CN" altLang="en-US" smtClean="0"/>
              <a:t>‹#›</a:t>
            </a:fld>
            <a:endParaRPr kumimoji="1" lang="zh-CN" altLang="en-US"/>
          </a:p>
        </p:txBody>
      </p:sp>
      <p:pic>
        <p:nvPicPr>
          <p:cNvPr id="8" name="图片 7"/>
          <p:cNvPicPr>
            <a:picLocks noChangeAspect="1"/>
          </p:cNvPicPr>
          <p:nvPr userDrawn="1"/>
        </p:nvPicPr>
        <p:blipFill>
          <a:blip r:embed="rId3"/>
          <a:stretch>
            <a:fillRect/>
          </a:stretch>
        </p:blipFill>
        <p:spPr>
          <a:xfrm>
            <a:off x="2174964" y="1787857"/>
            <a:ext cx="1566365" cy="1489724"/>
          </a:xfrm>
          <a:prstGeom prst="rect">
            <a:avLst/>
          </a:prstGeom>
        </p:spPr>
      </p:pic>
      <p:sp>
        <p:nvSpPr>
          <p:cNvPr id="10" name="直角三角形 9"/>
          <p:cNvSpPr/>
          <p:nvPr userDrawn="1"/>
        </p:nvSpPr>
        <p:spPr>
          <a:xfrm>
            <a:off x="4848434" y="-103031"/>
            <a:ext cx="4367284" cy="696103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0" y="-103031"/>
            <a:ext cx="4848434" cy="6961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标题 1"/>
          <p:cNvSpPr>
            <a:spLocks noGrp="1"/>
          </p:cNvSpPr>
          <p:nvPr>
            <p:ph type="ctrTitle" hasCustomPrompt="1"/>
          </p:nvPr>
        </p:nvSpPr>
        <p:spPr>
          <a:xfrm>
            <a:off x="903962" y="2917259"/>
            <a:ext cx="5432612" cy="1326322"/>
          </a:xfrm>
        </p:spPr>
        <p:txBody>
          <a:bodyPr anchor="ctr">
            <a:normAutofit/>
          </a:bodyPr>
          <a:lstStyle>
            <a:lvl1pPr algn="l">
              <a:defRPr sz="4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dirty="0"/>
              <a:t>单击此处添加副标题</a:t>
            </a:r>
          </a:p>
        </p:txBody>
      </p:sp>
      <p:sp>
        <p:nvSpPr>
          <p:cNvPr id="12" name="文本框 11"/>
          <p:cNvSpPr txBox="1"/>
          <p:nvPr userDrawn="1"/>
        </p:nvSpPr>
        <p:spPr>
          <a:xfrm>
            <a:off x="9339752" y="5995780"/>
            <a:ext cx="2547448" cy="400110"/>
          </a:xfrm>
          <a:prstGeom prst="rect">
            <a:avLst/>
          </a:prstGeom>
          <a:noFill/>
        </p:spPr>
        <p:txBody>
          <a:bodyPr wrap="square" rtlCol="0">
            <a:spAutoFit/>
          </a:bodyPr>
          <a:lstStyle/>
          <a:p>
            <a:pPr algn="ctr"/>
            <a:r>
              <a:rPr lang="zh-CN" altLang="en-US" sz="2000" dirty="0">
                <a:solidFill>
                  <a:schemeClr val="bg1"/>
                </a:solidFill>
              </a:rPr>
              <a:t>数智金融</a:t>
            </a:r>
            <a:r>
              <a:rPr lang="en-US" altLang="zh-CN" sz="2000" dirty="0">
                <a:solidFill>
                  <a:schemeClr val="bg1"/>
                </a:solidFill>
              </a:rPr>
              <a:t>.</a:t>
            </a:r>
            <a:r>
              <a:rPr lang="zh-CN" altLang="en-US" sz="2000" dirty="0">
                <a:solidFill>
                  <a:schemeClr val="bg1"/>
                </a:solidFill>
              </a:rPr>
              <a:t>赢创未来</a:t>
            </a:r>
          </a:p>
        </p:txBody>
      </p:sp>
      <p:pic>
        <p:nvPicPr>
          <p:cNvPr id="14" name="图片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9651" y="819689"/>
            <a:ext cx="2521202" cy="65397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单击此处编辑母版标题样式</a:t>
            </a:r>
          </a:p>
        </p:txBody>
      </p:sp>
      <p:sp>
        <p:nvSpPr>
          <p:cNvPr id="3" name="灯片编号占位符 2"/>
          <p:cNvSpPr>
            <a:spLocks noGrp="1"/>
          </p:cNvSpPr>
          <p:nvPr>
            <p:ph type="sldNum" sz="quarter" idx="10"/>
          </p:nvPr>
        </p:nvSpPr>
        <p:spPr/>
        <p:txBody>
          <a:bodyPr/>
          <a:lstStyle/>
          <a:p>
            <a:fld id="{1A432000-5C3F-1D4A-9667-B686CC966BC3}" type="slidenum">
              <a:rPr kumimoji="1" lang="zh-CN" altLang="en-US" smtClean="0"/>
              <a:t>‹#›</a:t>
            </a:fld>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5" name="灯片编号占位符 4"/>
          <p:cNvSpPr>
            <a:spLocks noGrp="1"/>
          </p:cNvSpPr>
          <p:nvPr>
            <p:ph type="sldNum" sz="quarter" idx="12"/>
          </p:nvPr>
        </p:nvSpPr>
        <p:spPr/>
        <p:txBody>
          <a:bodyPr/>
          <a:lstStyle/>
          <a:p>
            <a:fld id="{1A432000-5C3F-1D4A-9667-B686CC966BC3}"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A432000-5C3F-1D4A-9667-B686CC966BC3}"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l="22838" t="12106" r="4833" b="32366"/>
          <a:stretch>
            <a:fillRect/>
          </a:stretch>
        </p:blipFill>
        <p:spPr>
          <a:xfrm>
            <a:off x="0" y="-103031"/>
            <a:ext cx="12191999" cy="6961031"/>
          </a:xfrm>
          <a:prstGeom prst="rect">
            <a:avLst/>
          </a:prstGeom>
        </p:spPr>
      </p:pic>
      <p:sp>
        <p:nvSpPr>
          <p:cNvPr id="5" name="标题 1"/>
          <p:cNvSpPr>
            <a:spLocks noGrp="1"/>
          </p:cNvSpPr>
          <p:nvPr>
            <p:ph type="ctrTitle" hasCustomPrompt="1"/>
          </p:nvPr>
        </p:nvSpPr>
        <p:spPr>
          <a:xfrm>
            <a:off x="1523999" y="2714323"/>
            <a:ext cx="9144000" cy="1326322"/>
          </a:xfrm>
        </p:spPr>
        <p:txBody>
          <a:bodyPr anchor="ctr"/>
          <a:lstStyle>
            <a:lvl1pPr algn="ctr">
              <a:defRPr sz="6000">
                <a:solidFill>
                  <a:schemeClr val="bg1"/>
                </a:solidFill>
                <a:latin typeface="微软雅黑" panose="020B0503020204020204" pitchFamily="34" charset="-122"/>
                <a:ea typeface="微软雅黑" panose="020B0503020204020204" pitchFamily="34" charset="-122"/>
              </a:defRPr>
            </a:lvl1pPr>
          </a:lstStyle>
          <a:p>
            <a:r>
              <a:rPr kumimoji="1" lang="zh-CN" altLang="en-US" dirty="0"/>
              <a:t>谢谢！</a:t>
            </a:r>
          </a:p>
        </p:txBody>
      </p:sp>
      <p:pic>
        <p:nvPicPr>
          <p:cNvPr id="6" name="图片 5"/>
          <p:cNvPicPr>
            <a:picLocks noChangeAspect="1"/>
          </p:cNvPicPr>
          <p:nvPr userDrawn="1"/>
        </p:nvPicPr>
        <p:blipFill>
          <a:blip r:embed="rId3"/>
          <a:stretch>
            <a:fillRect/>
          </a:stretch>
        </p:blipFill>
        <p:spPr>
          <a:xfrm>
            <a:off x="10259095" y="4668316"/>
            <a:ext cx="1170904" cy="1170904"/>
          </a:xfrm>
          <a:prstGeom prst="rect">
            <a:avLst/>
          </a:prstGeom>
        </p:spPr>
      </p:pic>
      <p:grpSp>
        <p:nvGrpSpPr>
          <p:cNvPr id="8" name="组合 7"/>
          <p:cNvGrpSpPr/>
          <p:nvPr userDrawn="1"/>
        </p:nvGrpSpPr>
        <p:grpSpPr>
          <a:xfrm>
            <a:off x="9989091" y="5945891"/>
            <a:ext cx="1727422" cy="700345"/>
            <a:chOff x="5908411" y="5405760"/>
            <a:chExt cx="1727422" cy="700345"/>
          </a:xfrm>
        </p:grpSpPr>
        <p:sp>
          <p:nvSpPr>
            <p:cNvPr id="9" name="文本框 8"/>
            <p:cNvSpPr txBox="1"/>
            <p:nvPr userDrawn="1"/>
          </p:nvSpPr>
          <p:spPr>
            <a:xfrm>
              <a:off x="6269753" y="5812023"/>
              <a:ext cx="1366080" cy="261354"/>
            </a:xfrm>
            <a:prstGeom prst="rect">
              <a:avLst/>
            </a:prstGeom>
            <a:noFill/>
          </p:spPr>
          <p:txBody>
            <a:bodyPr wrap="none" rtlCol="0">
              <a:spAutoFit/>
            </a:bodyPr>
            <a:lstStyle/>
            <a:p>
              <a:pPr>
                <a:lnSpc>
                  <a:spcPct val="120000"/>
                </a:lnSpc>
              </a:pPr>
              <a:r>
                <a:rPr kumimoji="1" lang="en-US" altLang="zh-CN" sz="1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sales@pactera.com</a:t>
              </a:r>
              <a:endParaRPr kumimoji="1" lang="zh-CN" altLang="en-US" sz="1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descr="图片包含 物体&#10;&#10;&#10;&#10;自动生成的说明"/>
            <p:cNvPicPr>
              <a:picLocks noChangeAspect="1"/>
            </p:cNvPicPr>
            <p:nvPr userDrawn="1"/>
          </p:nvPicPr>
          <p:blipFill>
            <a:blip r:embed="rId4"/>
            <a:stretch>
              <a:fillRect/>
            </a:stretch>
          </p:blipFill>
          <p:spPr>
            <a:xfrm>
              <a:off x="5908411" y="5405760"/>
              <a:ext cx="356535" cy="356535"/>
            </a:xfrm>
            <a:prstGeom prst="rect">
              <a:avLst/>
            </a:prstGeom>
          </p:spPr>
        </p:pic>
        <p:pic>
          <p:nvPicPr>
            <p:cNvPr id="11" name="图片 10"/>
            <p:cNvPicPr>
              <a:picLocks noChangeAspect="1"/>
            </p:cNvPicPr>
            <p:nvPr userDrawn="1"/>
          </p:nvPicPr>
          <p:blipFill>
            <a:blip r:embed="rId5"/>
            <a:stretch>
              <a:fillRect/>
            </a:stretch>
          </p:blipFill>
          <p:spPr>
            <a:xfrm>
              <a:off x="5927055" y="5793971"/>
              <a:ext cx="312134" cy="312134"/>
            </a:xfrm>
            <a:prstGeom prst="rect">
              <a:avLst/>
            </a:prstGeom>
          </p:spPr>
        </p:pic>
        <p:sp>
          <p:nvSpPr>
            <p:cNvPr id="12" name="矩形 11"/>
            <p:cNvSpPr/>
            <p:nvPr userDrawn="1"/>
          </p:nvSpPr>
          <p:spPr>
            <a:xfrm>
              <a:off x="6252067" y="5469573"/>
              <a:ext cx="1351652" cy="2613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+86-400-822-8372</a:t>
              </a:r>
            </a:p>
          </p:txBody>
        </p:sp>
      </p:grpSp>
      <p:pic>
        <p:nvPicPr>
          <p:cNvPr id="15" name="图片 1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62930" y="808303"/>
            <a:ext cx="2521202" cy="65397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Autofit/>
          </a:bodyPr>
          <a:lstStyle>
            <a:lvl1pPr>
              <a:defRPr sz="3067" b="0">
                <a:latin typeface="+mj-lt"/>
              </a:defRPr>
            </a:lvl1pPr>
          </a:lstStyle>
          <a:p>
            <a:r>
              <a:rPr lang="zh-CN" altLang="en-US" dirty="0"/>
              <a:t>单击此处添加标题</a:t>
            </a:r>
          </a:p>
        </p:txBody>
      </p:sp>
      <p:sp>
        <p:nvSpPr>
          <p:cNvPr id="3" name="内容占位符 2"/>
          <p:cNvSpPr>
            <a:spLocks noGrp="1"/>
          </p:cNvSpPr>
          <p:nvPr>
            <p:ph idx="1" hasCustomPrompt="1"/>
          </p:nvPr>
        </p:nvSpPr>
        <p:spPr/>
        <p:txBody>
          <a:bodyPr/>
          <a:lstStyle>
            <a:lvl1pPr>
              <a:defRPr sz="2533" b="1" i="0" u="none">
                <a:latin typeface="微软雅黑" pitchFamily="34" charset="-122"/>
                <a:ea typeface="微软雅黑" pitchFamily="34" charset="-122"/>
              </a:defRPr>
            </a:lvl1pPr>
            <a:lvl2pPr>
              <a:defRPr sz="2133">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1733" b="0">
                <a:latin typeface="微软雅黑" pitchFamily="34" charset="-122"/>
                <a:ea typeface="微软雅黑" pitchFamily="34" charset="-122"/>
              </a:defRPr>
            </a:lvl4pPr>
            <a:lvl5pPr defTabSz="493154">
              <a:buSzPct val="80000"/>
              <a:buFont typeface="Lucida Grande"/>
              <a:buChar char="»"/>
              <a:defRPr sz="1467">
                <a:latin typeface="微软雅黑" pitchFamily="34" charset="-122"/>
                <a:ea typeface="微软雅黑" pitchFamily="34" charset="-122"/>
              </a:defRPr>
            </a:lvl5pPr>
          </a:lstStyle>
          <a:p>
            <a:pPr lvl="0" defTabSz="493154">
              <a:buSzPct val="100000"/>
              <a:buFont typeface="Arial"/>
              <a:buChar char="•"/>
              <a:defRPr/>
            </a:pPr>
            <a:r>
              <a:rPr lang="zh-CN" altLang="en-US" b="0" dirty="0">
                <a:latin typeface="微软雅黑" pitchFamily="34" charset="-122"/>
                <a:ea typeface="微软雅黑" pitchFamily="34" charset="-122"/>
              </a:rPr>
              <a:t>单击此处编辑模板文本样式</a:t>
            </a:r>
            <a:endParaRPr lang="en-US" altLang="zh-CN" b="0" dirty="0">
              <a:latin typeface="微软雅黑" pitchFamily="34" charset="-122"/>
              <a:ea typeface="微软雅黑" pitchFamily="34" charset="-122"/>
            </a:endParaRPr>
          </a:p>
          <a:p>
            <a:pPr lvl="1" defTabSz="493154">
              <a:buSzPct val="80000"/>
              <a:buFont typeface="Lucida Grande"/>
              <a:buChar char="»"/>
              <a:defRPr/>
            </a:pPr>
            <a:r>
              <a:rPr lang="zh-CN" altLang="en-US" dirty="0">
                <a:latin typeface="微软雅黑" pitchFamily="34" charset="-122"/>
                <a:ea typeface="微软雅黑" pitchFamily="34" charset="-122"/>
              </a:rPr>
              <a:t>第二级</a:t>
            </a:r>
            <a:endParaRPr lang="en-US" altLang="zh-CN" dirty="0">
              <a:latin typeface="微软雅黑" pitchFamily="34" charset="-122"/>
              <a:ea typeface="微软雅黑" pitchFamily="34" charset="-122"/>
            </a:endParaRPr>
          </a:p>
          <a:p>
            <a:pPr lvl="2" defTabSz="493154">
              <a:buSzPct val="80000"/>
              <a:buFont typeface="Lucida Grande"/>
              <a:buChar char="-"/>
              <a:defRPr/>
            </a:pPr>
            <a:r>
              <a:rPr lang="zh-CN" altLang="en-US" sz="1733" dirty="0">
                <a:latin typeface="微软雅黑" pitchFamily="34" charset="-122"/>
                <a:ea typeface="微软雅黑" pitchFamily="34" charset="-122"/>
                <a:cs typeface="Arial"/>
              </a:rPr>
              <a:t>第三级</a:t>
            </a:r>
            <a:endParaRPr lang="en-US" altLang="zh-CN" sz="1733" dirty="0">
              <a:latin typeface="微软雅黑" pitchFamily="34" charset="-122"/>
              <a:ea typeface="微软雅黑" pitchFamily="34" charset="-122"/>
              <a:cs typeface="Arial"/>
            </a:endParaRPr>
          </a:p>
          <a:p>
            <a:pPr lvl="3" defTabSz="493154">
              <a:buSzPct val="80000"/>
              <a:buFont typeface="Arial"/>
              <a:buChar char="•"/>
              <a:defRPr/>
            </a:pPr>
            <a:r>
              <a:rPr lang="zh-CN" altLang="en-US" dirty="0">
                <a:latin typeface="微软雅黑" pitchFamily="34" charset="-122"/>
                <a:ea typeface="微软雅黑" pitchFamily="34" charset="-122"/>
              </a:rPr>
              <a:t>第四级</a:t>
            </a:r>
            <a:endParaRPr lang="en-US" altLang="zh-CN" dirty="0">
              <a:latin typeface="微软雅黑" pitchFamily="34" charset="-122"/>
              <a:ea typeface="微软雅黑" pitchFamily="34" charset="-122"/>
            </a:endParaRPr>
          </a:p>
          <a:p>
            <a:pPr lvl="4" defTabSz="493154">
              <a:buSzPct val="80000"/>
              <a:buFont typeface="Lucida Grande"/>
              <a:buChar char="»"/>
              <a:defRPr/>
            </a:pPr>
            <a:r>
              <a:rPr lang="zh-CN" altLang="en-US" dirty="0">
                <a:latin typeface="微软雅黑" pitchFamily="34" charset="-122"/>
                <a:ea typeface="微软雅黑" pitchFamily="34" charset="-122"/>
                <a:cs typeface="Arial"/>
              </a:rPr>
              <a:t>第五级</a:t>
            </a:r>
            <a:endParaRPr lang="en-US" altLang="zh-CN" dirty="0">
              <a:latin typeface="微软雅黑" pitchFamily="34" charset="-122"/>
              <a:ea typeface="微软雅黑" pitchFamily="34" charset="-122"/>
              <a:cs typeface="Arial"/>
            </a:endParaRPr>
          </a:p>
        </p:txBody>
      </p:sp>
      <p:sp>
        <p:nvSpPr>
          <p:cNvPr id="4" name="日期占位符 3"/>
          <p:cNvSpPr>
            <a:spLocks noGrp="1"/>
          </p:cNvSpPr>
          <p:nvPr>
            <p:ph type="dt" sz="half" idx="10"/>
          </p:nvPr>
        </p:nvSpPr>
        <p:spPr>
          <a:xfrm>
            <a:off x="107020" y="6520260"/>
            <a:ext cx="3535707" cy="365125"/>
          </a:xfrm>
          <a:prstGeom prst="rect">
            <a:avLst/>
          </a:prstGeom>
        </p:spPr>
        <p:txBody>
          <a:bodyPr/>
          <a:lstStyle>
            <a:lvl1pPr>
              <a:defRPr>
                <a:solidFill>
                  <a:schemeClr val="tx1">
                    <a:lumMod val="75000"/>
                    <a:lumOff val="25000"/>
                  </a:schemeClr>
                </a:solidFill>
              </a:defRPr>
            </a:lvl1pPr>
          </a:lstStyle>
          <a:p>
            <a:r>
              <a:rPr lang="en-US" altLang="zh-CN"/>
              <a:t>© Pactera. Confidential. All Rights Reserved. </a:t>
            </a:r>
            <a:endParaRPr lang="zh-CN" altLang="en-US"/>
          </a:p>
        </p:txBody>
      </p:sp>
      <p:sp>
        <p:nvSpPr>
          <p:cNvPr id="6" name="灯片编号占位符 5"/>
          <p:cNvSpPr>
            <a:spLocks noGrp="1"/>
          </p:cNvSpPr>
          <p:nvPr>
            <p:ph type="sldNum" sz="quarter" idx="12"/>
          </p:nvPr>
        </p:nvSpPr>
        <p:spPr/>
        <p:txBody>
          <a:bodyPr/>
          <a:lstStyle>
            <a:lvl1pPr>
              <a:defRPr>
                <a:solidFill>
                  <a:schemeClr val="tx1">
                    <a:lumMod val="75000"/>
                    <a:lumOff val="25000"/>
                  </a:schemeClr>
                </a:solidFill>
              </a:defRPr>
            </a:lvl1pPr>
          </a:lstStyle>
          <a:p>
            <a:fld id="{8810F394-C716-49D3-8450-D4BAA85FC0FF}" type="slidenum">
              <a:rPr lang="zh-CN" altLang="en-US" smtClean="0"/>
              <a:pPr/>
              <a:t>‹#›</a:t>
            </a:fld>
            <a:endParaRPr lang="zh-CN" altLang="en-US" dirty="0"/>
          </a:p>
        </p:txBody>
      </p:sp>
    </p:spTree>
    <p:extLst>
      <p:ext uri="{BB962C8B-B14F-4D97-AF65-F5344CB8AC3E}">
        <p14:creationId xmlns:p14="http://schemas.microsoft.com/office/powerpoint/2010/main" val="37036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74680" y="269590"/>
            <a:ext cx="10515600" cy="630554"/>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838200" y="1302876"/>
            <a:ext cx="10515600" cy="4874087"/>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6" name="灯片编号占位符 5"/>
          <p:cNvSpPr>
            <a:spLocks noGrp="1"/>
          </p:cNvSpPr>
          <p:nvPr>
            <p:ph type="sldNum" sz="quarter" idx="4"/>
          </p:nvPr>
        </p:nvSpPr>
        <p:spPr>
          <a:xfrm>
            <a:off x="4724400" y="6394722"/>
            <a:ext cx="2743200" cy="365125"/>
          </a:xfrm>
          <a:prstGeom prst="rect">
            <a:avLst/>
          </a:prstGeom>
        </p:spPr>
        <p:txBody>
          <a:bodyPr vert="horz" lIns="91440" tIns="45720" rIns="91440" bIns="45720" rtlCol="0" anchor="ctr"/>
          <a:lstStyle>
            <a:lvl1pPr algn="ctr">
              <a:defRPr sz="1050">
                <a:solidFill>
                  <a:schemeClr val="tx1">
                    <a:tint val="75000"/>
                  </a:schemeClr>
                </a:solidFill>
                <a:latin typeface="Calibri" panose="020F0502020204030204" pitchFamily="34" charset="0"/>
                <a:cs typeface="Calibri" panose="020F0502020204030204" pitchFamily="34" charset="0"/>
              </a:defRPr>
            </a:lvl1pPr>
          </a:lstStyle>
          <a:p>
            <a:fld id="{1A432000-5C3F-1D4A-9667-B686CC966BC3}" type="slidenum">
              <a:rPr kumimoji="1" lang="zh-CN" altLang="en-US" smtClean="0"/>
              <a:t>‹#›</a:t>
            </a:fld>
            <a:endParaRPr kumimoji="1" lang="zh-CN" altLang="en-US"/>
          </a:p>
        </p:txBody>
      </p:sp>
      <p:sp>
        <p:nvSpPr>
          <p:cNvPr id="7" name="日期占位符 3"/>
          <p:cNvSpPr txBox="1"/>
          <p:nvPr userDrawn="1"/>
        </p:nvSpPr>
        <p:spPr>
          <a:xfrm>
            <a:off x="134855" y="6465579"/>
            <a:ext cx="2651780" cy="273844"/>
          </a:xfrm>
          <a:prstGeom prst="rect">
            <a:avLst/>
          </a:prstGeom>
        </p:spPr>
        <p:txBody>
          <a:bodyPr/>
          <a:lstStyle>
            <a:defPPr>
              <a:defRPr lang="zh-CN"/>
            </a:defPPr>
            <a:lvl1pPr marL="0" algn="l" defTabSz="739775" rtl="0" eaLnBrk="1" latinLnBrk="0" hangingPunct="1">
              <a:defRPr sz="1500" kern="1200">
                <a:solidFill>
                  <a:schemeClr val="tx1"/>
                </a:solidFill>
                <a:latin typeface="+mn-lt"/>
                <a:ea typeface="+mn-ea"/>
                <a:cs typeface="+mn-cs"/>
              </a:defRPr>
            </a:lvl1pPr>
            <a:lvl2pPr marL="369570" algn="l" defTabSz="739775" rtl="0" eaLnBrk="1" latinLnBrk="0" hangingPunct="1">
              <a:defRPr sz="1500" kern="1200">
                <a:solidFill>
                  <a:schemeClr val="tx1"/>
                </a:solidFill>
                <a:latin typeface="+mn-lt"/>
                <a:ea typeface="+mn-ea"/>
                <a:cs typeface="+mn-cs"/>
              </a:defRPr>
            </a:lvl2pPr>
            <a:lvl3pPr marL="739775" algn="l" defTabSz="739775" rtl="0" eaLnBrk="1" latinLnBrk="0" hangingPunct="1">
              <a:defRPr sz="1500" kern="1200">
                <a:solidFill>
                  <a:schemeClr val="tx1"/>
                </a:solidFill>
                <a:latin typeface="+mn-lt"/>
                <a:ea typeface="+mn-ea"/>
                <a:cs typeface="+mn-cs"/>
              </a:defRPr>
            </a:lvl3pPr>
            <a:lvl4pPr marL="1109345" algn="l" defTabSz="739775" rtl="0" eaLnBrk="1" latinLnBrk="0" hangingPunct="1">
              <a:defRPr sz="1500" kern="1200">
                <a:solidFill>
                  <a:schemeClr val="tx1"/>
                </a:solidFill>
                <a:latin typeface="+mn-lt"/>
                <a:ea typeface="+mn-ea"/>
                <a:cs typeface="+mn-cs"/>
              </a:defRPr>
            </a:lvl4pPr>
            <a:lvl5pPr marL="1479550" algn="l" defTabSz="739775" rtl="0" eaLnBrk="1" latinLnBrk="0" hangingPunct="1">
              <a:defRPr sz="1500" kern="1200">
                <a:solidFill>
                  <a:schemeClr val="tx1"/>
                </a:solidFill>
                <a:latin typeface="+mn-lt"/>
                <a:ea typeface="+mn-ea"/>
                <a:cs typeface="+mn-cs"/>
              </a:defRPr>
            </a:lvl5pPr>
            <a:lvl6pPr marL="1849120" algn="l" defTabSz="739775" rtl="0" eaLnBrk="1" latinLnBrk="0" hangingPunct="1">
              <a:defRPr sz="1500" kern="1200">
                <a:solidFill>
                  <a:schemeClr val="tx1"/>
                </a:solidFill>
                <a:latin typeface="+mn-lt"/>
                <a:ea typeface="+mn-ea"/>
                <a:cs typeface="+mn-cs"/>
              </a:defRPr>
            </a:lvl6pPr>
            <a:lvl7pPr marL="2219325" algn="l" defTabSz="739775" rtl="0" eaLnBrk="1" latinLnBrk="0" hangingPunct="1">
              <a:defRPr sz="1500" kern="1200">
                <a:solidFill>
                  <a:schemeClr val="tx1"/>
                </a:solidFill>
                <a:latin typeface="+mn-lt"/>
                <a:ea typeface="+mn-ea"/>
                <a:cs typeface="+mn-cs"/>
              </a:defRPr>
            </a:lvl7pPr>
            <a:lvl8pPr marL="2588895" algn="l" defTabSz="739775" rtl="0" eaLnBrk="1" latinLnBrk="0" hangingPunct="1">
              <a:defRPr sz="1500" kern="1200">
                <a:solidFill>
                  <a:schemeClr val="tx1"/>
                </a:solidFill>
                <a:latin typeface="+mn-lt"/>
                <a:ea typeface="+mn-ea"/>
                <a:cs typeface="+mn-cs"/>
              </a:defRPr>
            </a:lvl8pPr>
            <a:lvl9pPr marL="2959100" algn="l" defTabSz="739775" rtl="0" eaLnBrk="1" latinLnBrk="0" hangingPunct="1">
              <a:defRPr sz="1500" kern="1200">
                <a:solidFill>
                  <a:schemeClr val="tx1"/>
                </a:solidFill>
                <a:latin typeface="+mn-lt"/>
                <a:ea typeface="+mn-ea"/>
                <a:cs typeface="+mn-cs"/>
              </a:defRPr>
            </a:lvl9pPr>
          </a:lstStyle>
          <a:p>
            <a:r>
              <a:rPr lang="en-US" altLang="zh-CN" sz="1000" dirty="0">
                <a:solidFill>
                  <a:prstClr val="black">
                    <a:lumMod val="75000"/>
                    <a:lumOff val="25000"/>
                  </a:prstClr>
                </a:solidFill>
                <a:latin typeface="Calibri" panose="020F0502020204030204" pitchFamily="34" charset="0"/>
                <a:cs typeface="Calibri" panose="020F0502020204030204" pitchFamily="34" charset="0"/>
              </a:rPr>
              <a:t>© Pactera. Confidential. All Rights Reserved. </a:t>
            </a:r>
            <a:endParaRPr lang="zh-CN" altLang="en-US" sz="1000" dirty="0">
              <a:solidFill>
                <a:prstClr val="black">
                  <a:lumMod val="75000"/>
                  <a:lumOff val="25000"/>
                </a:prstClr>
              </a:solidFill>
              <a:latin typeface="Calibri" panose="020F0502020204030204" pitchFamily="34" charset="0"/>
              <a:cs typeface="Calibri" panose="020F0502020204030204" pitchFamily="34" charset="0"/>
            </a:endParaRPr>
          </a:p>
        </p:txBody>
      </p:sp>
      <p:cxnSp>
        <p:nvCxnSpPr>
          <p:cNvPr id="15" name="直线连接符 14"/>
          <p:cNvCxnSpPr/>
          <p:nvPr userDrawn="1"/>
        </p:nvCxnSpPr>
        <p:spPr>
          <a:xfrm>
            <a:off x="0" y="1064524"/>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9" cstate="print"/>
          <a:srcRect/>
          <a:stretch>
            <a:fillRect/>
          </a:stretch>
        </p:blipFill>
        <p:spPr bwMode="auto">
          <a:xfrm>
            <a:off x="852" y="227176"/>
            <a:ext cx="837348" cy="837348"/>
          </a:xfrm>
          <a:prstGeom prst="rect">
            <a:avLst/>
          </a:prstGeom>
          <a:noFill/>
          <a:ln w="9525">
            <a:noFill/>
            <a:miter lim="800000"/>
            <a:headEnd/>
            <a:tailEnd/>
          </a:ln>
        </p:spPr>
      </p:pic>
      <p:pic>
        <p:nvPicPr>
          <p:cNvPr id="4" name="图片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536635" y="6362320"/>
            <a:ext cx="1402100" cy="3636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package" Target="../embeddings/Microsoft_Visio_Drawing.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395784" y="2210628"/>
            <a:ext cx="11345641" cy="1326322"/>
          </a:xfrm>
        </p:spPr>
        <p:txBody>
          <a:bodyPr>
            <a:normAutofit fontScale="90000"/>
          </a:bodyPr>
          <a:lstStyle/>
          <a:p>
            <a:r>
              <a:rPr lang="zh-CN" altLang="en-US" dirty="0"/>
              <a:t>华东新秀</a:t>
            </a:r>
            <a:br>
              <a:rPr lang="en-US" altLang="zh-CN" dirty="0"/>
            </a:br>
            <a:r>
              <a:rPr lang="en-US" altLang="zh-CN" dirty="0"/>
              <a:t>spring boot </a:t>
            </a:r>
            <a:r>
              <a:rPr lang="zh-CN" altLang="en-US" dirty="0"/>
              <a:t>聊天系统</a:t>
            </a:r>
          </a:p>
        </p:txBody>
      </p:sp>
      <p:sp>
        <p:nvSpPr>
          <p:cNvPr id="2" name="灯片编号占位符 1"/>
          <p:cNvSpPr>
            <a:spLocks noGrp="1"/>
          </p:cNvSpPr>
          <p:nvPr>
            <p:ph type="sldNum" sz="quarter" idx="4294967295"/>
          </p:nvPr>
        </p:nvSpPr>
        <p:spPr>
          <a:xfrm>
            <a:off x="0" y="6394450"/>
            <a:ext cx="2743200" cy="365125"/>
          </a:xfrm>
        </p:spPr>
        <p:txBody>
          <a:bodyPr/>
          <a:lstStyle/>
          <a:p>
            <a:fld id="{1A432000-5C3F-1D4A-9667-B686CC966BC3}" type="slidenum">
              <a:rPr kumimoji="1" lang="zh-CN" altLang="en-US" smtClean="0">
                <a:latin typeface="微软雅黑" panose="020B0503020204020204" pitchFamily="34" charset="-122"/>
                <a:ea typeface="微软雅黑" panose="020B0503020204020204" pitchFamily="34" charset="-122"/>
              </a:rPr>
              <a:t>1</a:t>
            </a:fld>
            <a:endParaRPr kumimoji="1"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p:cNvSpPr>
            <a:spLocks noGrp="1"/>
          </p:cNvSpPr>
          <p:nvPr>
            <p:ph type="title"/>
          </p:nvPr>
        </p:nvSpPr>
        <p:spPr/>
        <p:txBody>
          <a:bodyPr>
            <a:normAutofit fontScale="90000"/>
          </a:bodyPr>
          <a:lstStyle/>
          <a:p>
            <a:pPr algn="ctr"/>
            <a:r>
              <a:rPr lang="zh-CN" altLang="en-US" sz="2800" spc="400">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拥有完整的金融解决方案体系和服务体系，持续推动数字化转型</a:t>
            </a:r>
            <a:endParaRPr lang="zh-CN" altLang="en-US" sz="2800" spc="400" dirty="0">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endParaRPr>
          </a:p>
        </p:txBody>
      </p:sp>
      <p:graphicFrame>
        <p:nvGraphicFramePr>
          <p:cNvPr id="5" name="内容占位符 4">
            <a:extLst>
              <a:ext uri="{FF2B5EF4-FFF2-40B4-BE49-F238E27FC236}">
                <a16:creationId xmlns:a16="http://schemas.microsoft.com/office/drawing/2014/main" id="{5C664843-72D7-453F-903C-B9274E4CD771}"/>
              </a:ext>
            </a:extLst>
          </p:cNvPr>
          <p:cNvGraphicFramePr>
            <a:graphicFrameLocks noGrp="1"/>
          </p:cNvGraphicFramePr>
          <p:nvPr>
            <p:ph idx="1"/>
            <p:extLst>
              <p:ext uri="{D42A27DB-BD31-4B8C-83A1-F6EECF244321}">
                <p14:modId xmlns:p14="http://schemas.microsoft.com/office/powerpoint/2010/main" val="2172955144"/>
              </p:ext>
            </p:extLst>
          </p:nvPr>
        </p:nvGraphicFramePr>
        <p:xfrm>
          <a:off x="3248844" y="1513246"/>
          <a:ext cx="5296950" cy="4084248"/>
        </p:xfrm>
        <a:graphic>
          <a:graphicData uri="http://schemas.openxmlformats.org/drawingml/2006/table">
            <a:tbl>
              <a:tblPr firstRow="1" firstCol="1" bandRow="1">
                <a:tableStyleId>{5C22544A-7EE6-4342-B048-85BDC9FD1C3A}</a:tableStyleId>
              </a:tblPr>
              <a:tblGrid>
                <a:gridCol w="1765650">
                  <a:extLst>
                    <a:ext uri="{9D8B030D-6E8A-4147-A177-3AD203B41FA5}">
                      <a16:colId xmlns:a16="http://schemas.microsoft.com/office/drawing/2014/main" val="465461504"/>
                    </a:ext>
                  </a:extLst>
                </a:gridCol>
                <a:gridCol w="1765650">
                  <a:extLst>
                    <a:ext uri="{9D8B030D-6E8A-4147-A177-3AD203B41FA5}">
                      <a16:colId xmlns:a16="http://schemas.microsoft.com/office/drawing/2014/main" val="129530694"/>
                    </a:ext>
                  </a:extLst>
                </a:gridCol>
                <a:gridCol w="1765650">
                  <a:extLst>
                    <a:ext uri="{9D8B030D-6E8A-4147-A177-3AD203B41FA5}">
                      <a16:colId xmlns:a16="http://schemas.microsoft.com/office/drawing/2014/main" val="326151107"/>
                    </a:ext>
                  </a:extLst>
                </a:gridCol>
              </a:tblGrid>
              <a:tr h="177576">
                <a:tc>
                  <a:txBody>
                    <a:bodyPr/>
                    <a:lstStyle/>
                    <a:p>
                      <a:pPr indent="266700" algn="just">
                        <a:spcAft>
                          <a:spcPts val="0"/>
                        </a:spcAft>
                      </a:pPr>
                      <a:r>
                        <a:rPr lang="zh-CN" sz="1050" kern="100">
                          <a:effectLst/>
                        </a:rPr>
                        <a:t>字段名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dirty="0">
                          <a:effectLst/>
                        </a:rPr>
                        <a:t> </a:t>
                      </a:r>
                      <a:r>
                        <a:rPr lang="zh-CN" altLang="en-US" sz="1050" kern="100" dirty="0">
                          <a:effectLst/>
                        </a:rPr>
                        <a:t>类型</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altLang="en-US" sz="1050" kern="100" dirty="0">
                          <a:effectLst/>
                        </a:rPr>
                        <a:t>说明</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60636444"/>
                  </a:ext>
                </a:extLst>
              </a:tr>
              <a:tr h="177576">
                <a:tc>
                  <a:txBody>
                    <a:bodyPr/>
                    <a:lstStyle/>
                    <a:p>
                      <a:pPr indent="266700" algn="just">
                        <a:spcAft>
                          <a:spcPts val="0"/>
                        </a:spcAft>
                      </a:pPr>
                      <a:r>
                        <a:rPr lang="en-US" sz="1050" kern="100">
                          <a:effectLst/>
                        </a:rPr>
                        <a:t>Message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String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dirty="0">
                          <a:effectLst/>
                        </a:rPr>
                        <a:t>消息内容</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7076884"/>
                  </a:ext>
                </a:extLst>
              </a:tr>
              <a:tr h="1420608">
                <a:tc>
                  <a:txBody>
                    <a:bodyPr/>
                    <a:lstStyle/>
                    <a:p>
                      <a:pPr indent="266700" algn="just">
                        <a:spcAft>
                          <a:spcPts val="0"/>
                        </a:spcAft>
                      </a:pPr>
                      <a:r>
                        <a:rPr lang="en-US" sz="1050" kern="100" dirty="0">
                          <a:effectLst/>
                        </a:rPr>
                        <a:t>Type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dirty="0">
                          <a:effectLst/>
                        </a:rPr>
                        <a:t>String</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dirty="0">
                          <a:effectLst/>
                        </a:rPr>
                        <a:t>消息类型</a:t>
                      </a:r>
                    </a:p>
                    <a:p>
                      <a:pPr indent="266700" algn="just">
                        <a:spcAft>
                          <a:spcPts val="0"/>
                        </a:spcAft>
                      </a:pPr>
                      <a:r>
                        <a:rPr lang="en-US" sz="1050" kern="100" dirty="0">
                          <a:effectLst/>
                        </a:rPr>
                        <a:t>0 </a:t>
                      </a:r>
                      <a:r>
                        <a:rPr lang="zh-CN" sz="1050" kern="100" dirty="0">
                          <a:effectLst/>
                        </a:rPr>
                        <a:t>普通聊天消息</a:t>
                      </a:r>
                    </a:p>
                    <a:p>
                      <a:pPr marL="342900" lvl="0" indent="-342900" algn="just">
                        <a:spcAft>
                          <a:spcPts val="0"/>
                        </a:spcAft>
                        <a:buFont typeface="+mj-lt"/>
                        <a:buAutoNum type="arabicPeriod"/>
                      </a:pPr>
                      <a:r>
                        <a:rPr lang="zh-CN" sz="1050" kern="100" dirty="0">
                          <a:effectLst/>
                        </a:rPr>
                        <a:t>加好友消息</a:t>
                      </a:r>
                    </a:p>
                    <a:p>
                      <a:pPr marL="342900" lvl="0" indent="-342900" algn="just">
                        <a:spcAft>
                          <a:spcPts val="0"/>
                        </a:spcAft>
                        <a:buFont typeface="+mj-lt"/>
                        <a:buAutoNum type="arabicPeriod"/>
                      </a:pPr>
                      <a:r>
                        <a:rPr lang="zh-CN" sz="1050" kern="100" dirty="0">
                          <a:effectLst/>
                        </a:rPr>
                        <a:t>点赞消息</a:t>
                      </a:r>
                    </a:p>
                    <a:p>
                      <a:pPr marL="342900" lvl="0" indent="-342900" algn="just">
                        <a:spcAft>
                          <a:spcPts val="0"/>
                        </a:spcAft>
                        <a:buFont typeface="+mj-lt"/>
                        <a:buAutoNum type="arabicPeriod"/>
                      </a:pPr>
                      <a:r>
                        <a:rPr lang="zh-CN" sz="1050" kern="100" dirty="0">
                          <a:effectLst/>
                        </a:rPr>
                        <a:t>群组消息</a:t>
                      </a:r>
                    </a:p>
                    <a:p>
                      <a:pPr marL="342900" lvl="0" indent="-342900" algn="just">
                        <a:spcAft>
                          <a:spcPts val="0"/>
                        </a:spcAft>
                        <a:buFont typeface="+mj-lt"/>
                        <a:buAutoNum type="arabicPeriod"/>
                      </a:pPr>
                      <a:r>
                        <a:rPr lang="zh-CN" sz="1050" kern="100" dirty="0">
                          <a:effectLst/>
                        </a:rPr>
                        <a:t>整点消息</a:t>
                      </a:r>
                    </a:p>
                    <a:p>
                      <a:pPr marL="342900" lvl="0" indent="-342900" algn="just">
                        <a:spcAft>
                          <a:spcPts val="0"/>
                        </a:spcAft>
                        <a:buFont typeface="+mj-lt"/>
                        <a:buAutoNum type="arabicPeriod"/>
                      </a:pPr>
                      <a:r>
                        <a:rPr lang="zh-CN" sz="1050" kern="100" dirty="0">
                          <a:effectLst/>
                        </a:rPr>
                        <a:t>好友通过消息</a:t>
                      </a:r>
                    </a:p>
                    <a:p>
                      <a:pPr marL="342900" lvl="0" indent="-342900" algn="just">
                        <a:spcAft>
                          <a:spcPts val="0"/>
                        </a:spcAft>
                        <a:buFont typeface="+mj-lt"/>
                        <a:buAutoNum type="arabicPeriod"/>
                      </a:pPr>
                      <a:r>
                        <a:rPr lang="zh-CN" sz="1050" kern="100" dirty="0">
                          <a:effectLst/>
                        </a:rPr>
                        <a:t>加入群组消息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7265262"/>
                  </a:ext>
                </a:extLst>
              </a:tr>
              <a:tr h="1420608">
                <a:tc>
                  <a:txBody>
                    <a:bodyPr/>
                    <a:lstStyle/>
                    <a:p>
                      <a:pPr indent="266700" algn="just">
                        <a:spcAft>
                          <a:spcPts val="0"/>
                        </a:spcAft>
                      </a:pPr>
                      <a:r>
                        <a:rPr lang="en-US" sz="1050" kern="100" dirty="0">
                          <a:effectLst/>
                        </a:rPr>
                        <a:t>From</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String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dirty="0">
                          <a:effectLst/>
                        </a:rPr>
                        <a:t>消息来源（</a:t>
                      </a:r>
                    </a:p>
                    <a:p>
                      <a:pPr indent="266700" algn="just">
                        <a:spcAft>
                          <a:spcPts val="0"/>
                        </a:spcAft>
                      </a:pPr>
                      <a:r>
                        <a:rPr lang="en-US" sz="1050" kern="100" dirty="0">
                          <a:effectLst/>
                        </a:rPr>
                        <a:t>Type=0</a:t>
                      </a:r>
                      <a:r>
                        <a:rPr lang="zh-CN" sz="1050" kern="100" dirty="0">
                          <a:effectLst/>
                        </a:rPr>
                        <a:t>的时候就是发送方</a:t>
                      </a:r>
                      <a:r>
                        <a:rPr lang="en-US" sz="1050" kern="100" dirty="0">
                          <a:effectLst/>
                        </a:rPr>
                        <a:t>code</a:t>
                      </a:r>
                      <a:endParaRPr lang="zh-CN" sz="1050" kern="100" dirty="0">
                        <a:effectLst/>
                      </a:endParaRPr>
                    </a:p>
                    <a:p>
                      <a:pPr indent="266700" algn="just">
                        <a:spcAft>
                          <a:spcPts val="0"/>
                        </a:spcAft>
                      </a:pPr>
                      <a:r>
                        <a:rPr lang="en-US" sz="1050" kern="100" dirty="0" err="1">
                          <a:effectLst/>
                        </a:rPr>
                        <a:t>Typ</a:t>
                      </a:r>
                      <a:r>
                        <a:rPr lang="en-US" sz="1050" kern="100" dirty="0">
                          <a:effectLst/>
                        </a:rPr>
                        <a:t>=3</a:t>
                      </a:r>
                      <a:r>
                        <a:rPr lang="zh-CN" sz="1050" kern="100" dirty="0">
                          <a:effectLst/>
                        </a:rPr>
                        <a:t>的时候是群组</a:t>
                      </a:r>
                      <a:r>
                        <a:rPr lang="en-US" sz="1050" kern="100" dirty="0">
                          <a:effectLst/>
                        </a:rPr>
                        <a:t>id</a:t>
                      </a:r>
                      <a:endParaRPr lang="zh-CN" sz="1050" kern="100" dirty="0">
                        <a:effectLst/>
                      </a:endParaRPr>
                    </a:p>
                    <a:p>
                      <a:pPr indent="266700" algn="just">
                        <a:spcAft>
                          <a:spcPts val="0"/>
                        </a:spcAft>
                      </a:pPr>
                      <a:r>
                        <a:rPr lang="zh-CN" sz="1050" kern="100" dirty="0">
                          <a:effectLst/>
                        </a:rPr>
                        <a:t>其他都是</a:t>
                      </a:r>
                      <a:r>
                        <a:rPr lang="en-US" sz="1050" kern="100" dirty="0">
                          <a:effectLst/>
                        </a:rPr>
                        <a:t>system</a:t>
                      </a:r>
                      <a:endParaRPr lang="zh-CN" sz="1050" kern="100" dirty="0">
                        <a:effectLst/>
                      </a:endParaRPr>
                    </a:p>
                    <a:p>
                      <a:pPr indent="266700" algn="just">
                        <a:spcAft>
                          <a:spcPts val="0"/>
                        </a:spcAft>
                      </a:pPr>
                      <a:r>
                        <a:rPr lang="zh-CN" sz="1050" kern="100" dirty="0">
                          <a:effectLst/>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0374777"/>
                  </a:ext>
                </a:extLst>
              </a:tr>
              <a:tr h="887880">
                <a:tc>
                  <a:txBody>
                    <a:bodyPr/>
                    <a:lstStyle/>
                    <a:p>
                      <a:pPr indent="266700" algn="just">
                        <a:spcAft>
                          <a:spcPts val="0"/>
                        </a:spcAft>
                      </a:pPr>
                      <a:r>
                        <a:rPr lang="en-US" sz="1050" kern="100">
                          <a:effectLst/>
                        </a:rPr>
                        <a:t>Realyfrom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String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dirty="0">
                          <a:effectLst/>
                        </a:rPr>
                        <a:t>消息真实发送者</a:t>
                      </a:r>
                    </a:p>
                    <a:p>
                      <a:pPr indent="266700" algn="just">
                        <a:spcAft>
                          <a:spcPts val="0"/>
                        </a:spcAft>
                      </a:pPr>
                      <a:r>
                        <a:rPr lang="zh-CN" sz="1050" kern="100" dirty="0">
                          <a:effectLst/>
                        </a:rPr>
                        <a:t>当</a:t>
                      </a:r>
                      <a:r>
                        <a:rPr lang="en-US" sz="1050" kern="100" dirty="0">
                          <a:effectLst/>
                        </a:rPr>
                        <a:t>type=1,2,3,5</a:t>
                      </a:r>
                      <a:r>
                        <a:rPr lang="zh-CN" sz="1050" kern="100" dirty="0">
                          <a:effectLst/>
                        </a:rPr>
                        <a:t>的时候，储存消息真正来源。</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03142673"/>
                  </a:ext>
                </a:extLst>
              </a:tr>
            </a:tbl>
          </a:graphicData>
        </a:graphic>
      </p:graphicFrame>
      <p:sp>
        <p:nvSpPr>
          <p:cNvPr id="6" name="文本框 5">
            <a:extLst>
              <a:ext uri="{FF2B5EF4-FFF2-40B4-BE49-F238E27FC236}">
                <a16:creationId xmlns:a16="http://schemas.microsoft.com/office/drawing/2014/main" id="{3B83C2A3-4D3D-4735-8345-777C80CBE3CF}"/>
              </a:ext>
            </a:extLst>
          </p:cNvPr>
          <p:cNvSpPr txBox="1"/>
          <p:nvPr/>
        </p:nvSpPr>
        <p:spPr>
          <a:xfrm>
            <a:off x="974680" y="435836"/>
            <a:ext cx="2492990" cy="646331"/>
          </a:xfrm>
          <a:prstGeom prst="rect">
            <a:avLst/>
          </a:prstGeom>
          <a:noFill/>
        </p:spPr>
        <p:txBody>
          <a:bodyPr wrap="none" rtlCol="0">
            <a:spAutoFit/>
          </a:bodyPr>
          <a:lstStyle/>
          <a:p>
            <a:r>
              <a:rPr lang="zh-CN" altLang="en-US" sz="3600" dirty="0"/>
              <a:t>消息体设计</a:t>
            </a:r>
          </a:p>
        </p:txBody>
      </p:sp>
    </p:spTree>
    <p:extLst>
      <p:ext uri="{BB962C8B-B14F-4D97-AF65-F5344CB8AC3E}">
        <p14:creationId xmlns:p14="http://schemas.microsoft.com/office/powerpoint/2010/main" val="376765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p:cNvSpPr>
            <a:spLocks noGrp="1"/>
          </p:cNvSpPr>
          <p:nvPr>
            <p:ph type="title"/>
          </p:nvPr>
        </p:nvSpPr>
        <p:spPr/>
        <p:txBody>
          <a:bodyPr/>
          <a:lstStyle/>
          <a:p>
            <a:r>
              <a:rPr lang="en-US" altLang="zh-CN" dirty="0"/>
              <a:t>3</a:t>
            </a:r>
            <a:endParaRPr lang="zh-CN" altLang="en-US" dirty="0"/>
          </a:p>
        </p:txBody>
      </p:sp>
      <p:sp>
        <p:nvSpPr>
          <p:cNvPr id="4" name="文本框 3">
            <a:extLst>
              <a:ext uri="{FF2B5EF4-FFF2-40B4-BE49-F238E27FC236}">
                <a16:creationId xmlns:a16="http://schemas.microsoft.com/office/drawing/2014/main" id="{DD2B66B4-B980-4943-ABDF-3A21752EF854}"/>
              </a:ext>
            </a:extLst>
          </p:cNvPr>
          <p:cNvSpPr txBox="1"/>
          <p:nvPr/>
        </p:nvSpPr>
        <p:spPr>
          <a:xfrm>
            <a:off x="974680" y="376924"/>
            <a:ext cx="1980029" cy="523220"/>
          </a:xfrm>
          <a:prstGeom prst="rect">
            <a:avLst/>
          </a:prstGeom>
          <a:noFill/>
        </p:spPr>
        <p:txBody>
          <a:bodyPr wrap="none" rtlCol="0">
            <a:spAutoFit/>
          </a:bodyPr>
          <a:lstStyle/>
          <a:p>
            <a:r>
              <a:rPr lang="zh-CN" altLang="zh-CN" sz="2800" dirty="0"/>
              <a:t>数据库设计</a:t>
            </a:r>
            <a:endParaRPr lang="zh-CN" altLang="en-US" sz="2800" dirty="0"/>
          </a:p>
        </p:txBody>
      </p:sp>
      <p:graphicFrame>
        <p:nvGraphicFramePr>
          <p:cNvPr id="5" name="表格 4">
            <a:extLst>
              <a:ext uri="{FF2B5EF4-FFF2-40B4-BE49-F238E27FC236}">
                <a16:creationId xmlns:a16="http://schemas.microsoft.com/office/drawing/2014/main" id="{A832C877-D0D1-485D-BE57-5EAF98432B3F}"/>
              </a:ext>
            </a:extLst>
          </p:cNvPr>
          <p:cNvGraphicFramePr>
            <a:graphicFrameLocks noGrp="1"/>
          </p:cNvGraphicFramePr>
          <p:nvPr>
            <p:extLst>
              <p:ext uri="{D42A27DB-BD31-4B8C-83A1-F6EECF244321}">
                <p14:modId xmlns:p14="http://schemas.microsoft.com/office/powerpoint/2010/main" val="2564731571"/>
              </p:ext>
            </p:extLst>
          </p:nvPr>
        </p:nvGraphicFramePr>
        <p:xfrm>
          <a:off x="974679" y="1458528"/>
          <a:ext cx="9699019" cy="4190241"/>
        </p:xfrm>
        <a:graphic>
          <a:graphicData uri="http://schemas.openxmlformats.org/drawingml/2006/table">
            <a:tbl>
              <a:tblPr firstRow="1" firstCol="1" bandRow="1">
                <a:tableStyleId>{5C22544A-7EE6-4342-B048-85BDC9FD1C3A}</a:tableStyleId>
              </a:tblPr>
              <a:tblGrid>
                <a:gridCol w="1939570">
                  <a:extLst>
                    <a:ext uri="{9D8B030D-6E8A-4147-A177-3AD203B41FA5}">
                      <a16:colId xmlns:a16="http://schemas.microsoft.com/office/drawing/2014/main" val="1394586243"/>
                    </a:ext>
                  </a:extLst>
                </a:gridCol>
                <a:gridCol w="1939570">
                  <a:extLst>
                    <a:ext uri="{9D8B030D-6E8A-4147-A177-3AD203B41FA5}">
                      <a16:colId xmlns:a16="http://schemas.microsoft.com/office/drawing/2014/main" val="3184817574"/>
                    </a:ext>
                  </a:extLst>
                </a:gridCol>
                <a:gridCol w="1939570">
                  <a:extLst>
                    <a:ext uri="{9D8B030D-6E8A-4147-A177-3AD203B41FA5}">
                      <a16:colId xmlns:a16="http://schemas.microsoft.com/office/drawing/2014/main" val="824759147"/>
                    </a:ext>
                  </a:extLst>
                </a:gridCol>
                <a:gridCol w="1939570">
                  <a:extLst>
                    <a:ext uri="{9D8B030D-6E8A-4147-A177-3AD203B41FA5}">
                      <a16:colId xmlns:a16="http://schemas.microsoft.com/office/drawing/2014/main" val="3963786458"/>
                    </a:ext>
                  </a:extLst>
                </a:gridCol>
                <a:gridCol w="1940739">
                  <a:extLst>
                    <a:ext uri="{9D8B030D-6E8A-4147-A177-3AD203B41FA5}">
                      <a16:colId xmlns:a16="http://schemas.microsoft.com/office/drawing/2014/main" val="734593353"/>
                    </a:ext>
                  </a:extLst>
                </a:gridCol>
              </a:tblGrid>
              <a:tr h="380931">
                <a:tc gridSpan="5">
                  <a:txBody>
                    <a:bodyPr/>
                    <a:lstStyle/>
                    <a:p>
                      <a:pPr algn="ctr">
                        <a:spcAft>
                          <a:spcPts val="0"/>
                        </a:spcAft>
                      </a:pPr>
                      <a:r>
                        <a:rPr lang="en-US" sz="1050" kern="100" dirty="0">
                          <a:effectLst/>
                        </a:rPr>
                        <a:t>SYS_USER(</a:t>
                      </a:r>
                      <a:r>
                        <a:rPr lang="zh-CN" sz="1050" kern="100" dirty="0">
                          <a:effectLst/>
                        </a:rPr>
                        <a:t>系统用户表</a:t>
                      </a:r>
                      <a:r>
                        <a:rPr lang="en-US" sz="1050" kern="100" dirty="0">
                          <a:effectLst/>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3316436"/>
                  </a:ext>
                </a:extLst>
              </a:tr>
              <a:tr h="380931">
                <a:tc>
                  <a:txBody>
                    <a:bodyPr/>
                    <a:lstStyle/>
                    <a:p>
                      <a:pPr algn="just">
                        <a:spcAft>
                          <a:spcPts val="0"/>
                        </a:spcAft>
                      </a:pPr>
                      <a:r>
                        <a:rPr lang="zh-CN" sz="1050" kern="100" dirty="0">
                          <a:effectLst/>
                        </a:rPr>
                        <a:t>字段编码</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类型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主键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是否可为空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字段说明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17533880"/>
                  </a:ext>
                </a:extLst>
              </a:tr>
              <a:tr h="380931">
                <a:tc>
                  <a:txBody>
                    <a:bodyPr/>
                    <a:lstStyle/>
                    <a:p>
                      <a:pPr algn="just">
                        <a:spcAft>
                          <a:spcPts val="0"/>
                        </a:spcAft>
                      </a:pPr>
                      <a:r>
                        <a:rPr lang="en-US" sz="1050" kern="100" dirty="0" err="1">
                          <a:effectLst/>
                        </a:rPr>
                        <a:t>usercode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Varchar2(20)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用户</a:t>
                      </a:r>
                      <a:r>
                        <a:rPr lang="en-US" sz="1050" kern="10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8524517"/>
                  </a:ext>
                </a:extLst>
              </a:tr>
              <a:tr h="380931">
                <a:tc>
                  <a:txBody>
                    <a:bodyPr/>
                    <a:lstStyle/>
                    <a:p>
                      <a:pPr algn="just">
                        <a:spcAft>
                          <a:spcPts val="0"/>
                        </a:spcAft>
                      </a:pPr>
                      <a:r>
                        <a:rPr lang="en-US" sz="1050" kern="100" dirty="0" err="1">
                          <a:effectLst/>
                        </a:rPr>
                        <a:t>passswd</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Varchar2(100)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密码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9826106"/>
                  </a:ext>
                </a:extLst>
              </a:tr>
              <a:tr h="380931">
                <a:tc>
                  <a:txBody>
                    <a:bodyPr/>
                    <a:lstStyle/>
                    <a:p>
                      <a:pPr algn="just">
                        <a:spcAft>
                          <a:spcPts val="0"/>
                        </a:spcAft>
                      </a:pPr>
                      <a:r>
                        <a:rPr lang="en-US" sz="1050" kern="100">
                          <a:effectLst/>
                        </a:rPr>
                        <a:t>username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Varchar2(32)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姓名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66103055"/>
                  </a:ext>
                </a:extLst>
              </a:tr>
              <a:tr h="761862">
                <a:tc>
                  <a:txBody>
                    <a:bodyPr/>
                    <a:lstStyle/>
                    <a:p>
                      <a:pPr algn="just">
                        <a:spcAft>
                          <a:spcPts val="0"/>
                        </a:spcAft>
                      </a:pPr>
                      <a:r>
                        <a:rPr lang="en-US" sz="1050" kern="100">
                          <a:effectLst/>
                        </a:rPr>
                        <a:t>nick</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Varchar2(100)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昵称（聊天时，实际名称）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9016074"/>
                  </a:ext>
                </a:extLst>
              </a:tr>
              <a:tr h="380931">
                <a:tc>
                  <a:txBody>
                    <a:bodyPr/>
                    <a:lstStyle/>
                    <a:p>
                      <a:pPr algn="just">
                        <a:spcAft>
                          <a:spcPts val="0"/>
                        </a:spcAft>
                      </a:pPr>
                      <a:r>
                        <a:rPr lang="en-US" sz="1050" kern="100">
                          <a:effectLst/>
                        </a:rPr>
                        <a:t>createtime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Timestamp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创建时间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30073189"/>
                  </a:ext>
                </a:extLst>
              </a:tr>
              <a:tr h="380931">
                <a:tc>
                  <a:txBody>
                    <a:bodyPr/>
                    <a:lstStyle/>
                    <a:p>
                      <a:pPr algn="just">
                        <a:spcAft>
                          <a:spcPts val="0"/>
                        </a:spcAft>
                      </a:pPr>
                      <a:r>
                        <a:rPr lang="en-US" sz="1050" kern="100" dirty="0" err="1">
                          <a:effectLst/>
                        </a:rPr>
                        <a:t>lastlogintime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Timestamp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最后登录时间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0355187"/>
                  </a:ext>
                </a:extLst>
              </a:tr>
              <a:tr h="380931">
                <a:tc>
                  <a:txBody>
                    <a:bodyPr/>
                    <a:lstStyle/>
                    <a:p>
                      <a:pPr algn="just">
                        <a:spcAft>
                          <a:spcPts val="0"/>
                        </a:spcAft>
                      </a:pPr>
                      <a:r>
                        <a:rPr lang="en-US" sz="1050" kern="100">
                          <a:effectLst/>
                        </a:rPr>
                        <a:t>photo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Blob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头像</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1773199"/>
                  </a:ext>
                </a:extLst>
              </a:tr>
              <a:tr h="380931">
                <a:tc>
                  <a:txBody>
                    <a:bodyPr/>
                    <a:lstStyle/>
                    <a:p>
                      <a:pPr algn="just">
                        <a:spcAft>
                          <a:spcPts val="0"/>
                        </a:spcAft>
                      </a:pPr>
                      <a:r>
                        <a:rPr lang="en-US" sz="1050" kern="100">
                          <a:effectLst/>
                        </a:rPr>
                        <a:t>email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Varchar2(100)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邮箱</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8762376"/>
                  </a:ext>
                </a:extLst>
              </a:tr>
            </a:tbl>
          </a:graphicData>
        </a:graphic>
      </p:graphicFrame>
      <p:graphicFrame>
        <p:nvGraphicFramePr>
          <p:cNvPr id="6" name="表格 5">
            <a:extLst>
              <a:ext uri="{FF2B5EF4-FFF2-40B4-BE49-F238E27FC236}">
                <a16:creationId xmlns:a16="http://schemas.microsoft.com/office/drawing/2014/main" id="{2711FEE1-8DED-4950-AC29-7F612144649E}"/>
              </a:ext>
            </a:extLst>
          </p:cNvPr>
          <p:cNvGraphicFramePr>
            <a:graphicFrameLocks noGrp="1"/>
          </p:cNvGraphicFramePr>
          <p:nvPr>
            <p:extLst>
              <p:ext uri="{D42A27DB-BD31-4B8C-83A1-F6EECF244321}">
                <p14:modId xmlns:p14="http://schemas.microsoft.com/office/powerpoint/2010/main" val="3368809999"/>
              </p:ext>
            </p:extLst>
          </p:nvPr>
        </p:nvGraphicFramePr>
        <p:xfrm>
          <a:off x="2059536" y="2307365"/>
          <a:ext cx="7306654" cy="2529555"/>
        </p:xfrm>
        <a:graphic>
          <a:graphicData uri="http://schemas.openxmlformats.org/drawingml/2006/table">
            <a:tbl>
              <a:tblPr firstRow="1" firstCol="1" bandRow="1">
                <a:tableStyleId>{5C22544A-7EE6-4342-B048-85BDC9FD1C3A}</a:tableStyleId>
              </a:tblPr>
              <a:tblGrid>
                <a:gridCol w="1718177">
                  <a:extLst>
                    <a:ext uri="{9D8B030D-6E8A-4147-A177-3AD203B41FA5}">
                      <a16:colId xmlns:a16="http://schemas.microsoft.com/office/drawing/2014/main" val="557777875"/>
                    </a:ext>
                  </a:extLst>
                </a:gridCol>
                <a:gridCol w="1396899">
                  <a:extLst>
                    <a:ext uri="{9D8B030D-6E8A-4147-A177-3AD203B41FA5}">
                      <a16:colId xmlns:a16="http://schemas.microsoft.com/office/drawing/2014/main" val="2554795213"/>
                    </a:ext>
                  </a:extLst>
                </a:gridCol>
                <a:gridCol w="1396899">
                  <a:extLst>
                    <a:ext uri="{9D8B030D-6E8A-4147-A177-3AD203B41FA5}">
                      <a16:colId xmlns:a16="http://schemas.microsoft.com/office/drawing/2014/main" val="4158094262"/>
                    </a:ext>
                  </a:extLst>
                </a:gridCol>
                <a:gridCol w="1396899">
                  <a:extLst>
                    <a:ext uri="{9D8B030D-6E8A-4147-A177-3AD203B41FA5}">
                      <a16:colId xmlns:a16="http://schemas.microsoft.com/office/drawing/2014/main" val="1709898089"/>
                    </a:ext>
                  </a:extLst>
                </a:gridCol>
                <a:gridCol w="1397780">
                  <a:extLst>
                    <a:ext uri="{9D8B030D-6E8A-4147-A177-3AD203B41FA5}">
                      <a16:colId xmlns:a16="http://schemas.microsoft.com/office/drawing/2014/main" val="2457174020"/>
                    </a:ext>
                  </a:extLst>
                </a:gridCol>
              </a:tblGrid>
              <a:tr h="281062">
                <a:tc gridSpan="5">
                  <a:txBody>
                    <a:bodyPr/>
                    <a:lstStyle/>
                    <a:p>
                      <a:pPr indent="266700" algn="ctr">
                        <a:spcAft>
                          <a:spcPts val="0"/>
                        </a:spcAft>
                      </a:pPr>
                      <a:r>
                        <a:rPr lang="en-US" sz="1050" kern="100" dirty="0">
                          <a:effectLst/>
                        </a:rPr>
                        <a:t>BU_GROUP(</a:t>
                      </a:r>
                      <a:r>
                        <a:rPr lang="zh-CN" sz="1050" kern="100" dirty="0">
                          <a:effectLst/>
                        </a:rPr>
                        <a:t>群组</a:t>
                      </a:r>
                      <a:r>
                        <a:rPr lang="en-US" sz="1050" kern="100" dirty="0">
                          <a:effectLst/>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60069270"/>
                  </a:ext>
                </a:extLst>
              </a:tr>
              <a:tr h="281062">
                <a:tc>
                  <a:txBody>
                    <a:bodyPr/>
                    <a:lstStyle/>
                    <a:p>
                      <a:pPr algn="just">
                        <a:spcAft>
                          <a:spcPts val="0"/>
                        </a:spcAft>
                      </a:pPr>
                      <a:r>
                        <a:rPr lang="zh-CN" sz="1050" kern="100">
                          <a:effectLst/>
                        </a:rPr>
                        <a:t>字段编码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类型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主键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是否可为空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字段说明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6035487"/>
                  </a:ext>
                </a:extLst>
              </a:tr>
              <a:tr h="281062">
                <a:tc>
                  <a:txBody>
                    <a:bodyPr/>
                    <a:lstStyle/>
                    <a:p>
                      <a:pPr indent="266700" algn="just">
                        <a:spcAft>
                          <a:spcPts val="0"/>
                        </a:spcAft>
                      </a:pPr>
                      <a:r>
                        <a:rPr lang="en-US" sz="1050" kern="10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Int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99386339"/>
                  </a:ext>
                </a:extLst>
              </a:tr>
              <a:tr h="562123">
                <a:tc>
                  <a:txBody>
                    <a:bodyPr/>
                    <a:lstStyle/>
                    <a:p>
                      <a:pPr indent="266700" algn="just">
                        <a:spcAft>
                          <a:spcPts val="0"/>
                        </a:spcAft>
                      </a:pPr>
                      <a:r>
                        <a:rPr lang="en-US" sz="1050" kern="100">
                          <a:effectLst/>
                        </a:rPr>
                        <a:t>nickname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Varchar2(50)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群组名称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5991954"/>
                  </a:ext>
                </a:extLst>
              </a:tr>
              <a:tr h="562123">
                <a:tc>
                  <a:txBody>
                    <a:bodyPr/>
                    <a:lstStyle/>
                    <a:p>
                      <a:pPr indent="266700" algn="just">
                        <a:spcAft>
                          <a:spcPts val="0"/>
                        </a:spcAft>
                      </a:pPr>
                      <a:r>
                        <a:rPr lang="en-US" sz="1050" kern="100">
                          <a:effectLst/>
                        </a:rPr>
                        <a:t>Cnt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Int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群成员总数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4101988"/>
                  </a:ext>
                </a:extLst>
              </a:tr>
              <a:tr h="562123">
                <a:tc>
                  <a:txBody>
                    <a:bodyPr/>
                    <a:lstStyle/>
                    <a:p>
                      <a:pPr indent="266700" algn="just">
                        <a:spcAft>
                          <a:spcPts val="0"/>
                        </a:spcAft>
                      </a:pPr>
                      <a:r>
                        <a:rPr lang="en-US" sz="1050" kern="100">
                          <a:effectLst/>
                        </a:rPr>
                        <a:t>mastercode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Varchar2(30)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dirty="0">
                          <a:effectLst/>
                        </a:rPr>
                        <a:t>群主</a:t>
                      </a:r>
                      <a:r>
                        <a:rPr lang="en-US" sz="1050" kern="100" dirty="0">
                          <a:effectLst/>
                        </a:rPr>
                        <a:t>ID</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12872498"/>
                  </a:ext>
                </a:extLst>
              </a:tr>
            </a:tbl>
          </a:graphicData>
        </a:graphic>
      </p:graphicFrame>
      <p:graphicFrame>
        <p:nvGraphicFramePr>
          <p:cNvPr id="7" name="表格 6">
            <a:extLst>
              <a:ext uri="{FF2B5EF4-FFF2-40B4-BE49-F238E27FC236}">
                <a16:creationId xmlns:a16="http://schemas.microsoft.com/office/drawing/2014/main" id="{1FE63943-BCCF-4177-92E5-25F7287BC548}"/>
              </a:ext>
            </a:extLst>
          </p:cNvPr>
          <p:cNvGraphicFramePr>
            <a:graphicFrameLocks noGrp="1"/>
          </p:cNvGraphicFramePr>
          <p:nvPr>
            <p:extLst>
              <p:ext uri="{D42A27DB-BD31-4B8C-83A1-F6EECF244321}">
                <p14:modId xmlns:p14="http://schemas.microsoft.com/office/powerpoint/2010/main" val="2410281280"/>
              </p:ext>
            </p:extLst>
          </p:nvPr>
        </p:nvGraphicFramePr>
        <p:xfrm>
          <a:off x="2059535" y="1632247"/>
          <a:ext cx="7725401" cy="3828513"/>
        </p:xfrm>
        <a:graphic>
          <a:graphicData uri="http://schemas.openxmlformats.org/drawingml/2006/table">
            <a:tbl>
              <a:tblPr firstRow="1" firstCol="1" bandRow="1">
                <a:tableStyleId>{5C22544A-7EE6-4342-B048-85BDC9FD1C3A}</a:tableStyleId>
              </a:tblPr>
              <a:tblGrid>
                <a:gridCol w="1544894">
                  <a:extLst>
                    <a:ext uri="{9D8B030D-6E8A-4147-A177-3AD203B41FA5}">
                      <a16:colId xmlns:a16="http://schemas.microsoft.com/office/drawing/2014/main" val="3979470483"/>
                    </a:ext>
                  </a:extLst>
                </a:gridCol>
                <a:gridCol w="1544894">
                  <a:extLst>
                    <a:ext uri="{9D8B030D-6E8A-4147-A177-3AD203B41FA5}">
                      <a16:colId xmlns:a16="http://schemas.microsoft.com/office/drawing/2014/main" val="2425542898"/>
                    </a:ext>
                  </a:extLst>
                </a:gridCol>
                <a:gridCol w="1544894">
                  <a:extLst>
                    <a:ext uri="{9D8B030D-6E8A-4147-A177-3AD203B41FA5}">
                      <a16:colId xmlns:a16="http://schemas.microsoft.com/office/drawing/2014/main" val="462049313"/>
                    </a:ext>
                  </a:extLst>
                </a:gridCol>
                <a:gridCol w="1544894">
                  <a:extLst>
                    <a:ext uri="{9D8B030D-6E8A-4147-A177-3AD203B41FA5}">
                      <a16:colId xmlns:a16="http://schemas.microsoft.com/office/drawing/2014/main" val="579471383"/>
                    </a:ext>
                  </a:extLst>
                </a:gridCol>
                <a:gridCol w="1545825">
                  <a:extLst>
                    <a:ext uri="{9D8B030D-6E8A-4147-A177-3AD203B41FA5}">
                      <a16:colId xmlns:a16="http://schemas.microsoft.com/office/drawing/2014/main" val="3630158005"/>
                    </a:ext>
                  </a:extLst>
                </a:gridCol>
              </a:tblGrid>
              <a:tr h="255234">
                <a:tc gridSpan="5">
                  <a:txBody>
                    <a:bodyPr/>
                    <a:lstStyle/>
                    <a:p>
                      <a:pPr algn="ctr">
                        <a:spcAft>
                          <a:spcPts val="0"/>
                        </a:spcAft>
                      </a:pPr>
                      <a:r>
                        <a:rPr lang="en-US" sz="1050" kern="100" dirty="0">
                          <a:effectLst/>
                        </a:rPr>
                        <a:t>BU_MESSAGE(</a:t>
                      </a:r>
                      <a:r>
                        <a:rPr lang="zh-CN" sz="1050" kern="100" dirty="0">
                          <a:effectLst/>
                        </a:rPr>
                        <a:t>离线消息</a:t>
                      </a:r>
                      <a:r>
                        <a:rPr lang="en-US" sz="1050" kern="100" dirty="0">
                          <a:effectLst/>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3030737"/>
                  </a:ext>
                </a:extLst>
              </a:tr>
              <a:tr h="255234">
                <a:tc>
                  <a:txBody>
                    <a:bodyPr/>
                    <a:lstStyle/>
                    <a:p>
                      <a:pPr algn="just">
                        <a:spcAft>
                          <a:spcPts val="0"/>
                        </a:spcAft>
                      </a:pPr>
                      <a:r>
                        <a:rPr lang="zh-CN" sz="1050" kern="100" dirty="0">
                          <a:effectLst/>
                        </a:rPr>
                        <a:t>字段编码</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类型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主键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是否可为空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字段说明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2151597"/>
                  </a:ext>
                </a:extLst>
              </a:tr>
              <a:tr h="255234">
                <a:tc>
                  <a:txBody>
                    <a:bodyPr/>
                    <a:lstStyle/>
                    <a:p>
                      <a:pPr algn="just">
                        <a:spcAft>
                          <a:spcPts val="0"/>
                        </a:spcAft>
                      </a:pPr>
                      <a:r>
                        <a:rPr lang="en-US" sz="1050" kern="10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Varchar2(30)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40973982"/>
                  </a:ext>
                </a:extLst>
              </a:tr>
              <a:tr h="255234">
                <a:tc>
                  <a:txBody>
                    <a:bodyPr/>
                    <a:lstStyle/>
                    <a:p>
                      <a:pPr algn="just">
                        <a:spcAft>
                          <a:spcPts val="0"/>
                        </a:spcAft>
                      </a:pPr>
                      <a:r>
                        <a:rPr lang="en-US" sz="1050" kern="100" dirty="0" err="1">
                          <a:effectLst/>
                        </a:rPr>
                        <a:t>receivecode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Varchar2(30)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接收用户</a:t>
                      </a:r>
                      <a:r>
                        <a:rPr lang="en-US" sz="1050" kern="10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9465378"/>
                  </a:ext>
                </a:extLst>
              </a:tr>
              <a:tr h="510469">
                <a:tc>
                  <a:txBody>
                    <a:bodyPr/>
                    <a:lstStyle/>
                    <a:p>
                      <a:pPr algn="just">
                        <a:spcAft>
                          <a:spcPts val="0"/>
                        </a:spcAft>
                      </a:pPr>
                      <a:r>
                        <a:rPr lang="en-US" sz="1050" kern="100" dirty="0" err="1">
                          <a:effectLst/>
                        </a:rPr>
                        <a:t>realsendcode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Varchar2(30)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实际发送用户</a:t>
                      </a:r>
                      <a:r>
                        <a:rPr lang="en-US" sz="1050" kern="10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2804463"/>
                  </a:ext>
                </a:extLst>
              </a:tr>
              <a:tr h="255234">
                <a:tc>
                  <a:txBody>
                    <a:bodyPr/>
                    <a:lstStyle/>
                    <a:p>
                      <a:pPr algn="just">
                        <a:spcAft>
                          <a:spcPts val="0"/>
                        </a:spcAft>
                      </a:pPr>
                      <a:r>
                        <a:rPr lang="en-US" sz="1050" kern="100">
                          <a:effectLst/>
                        </a:rPr>
                        <a:t>Sendcode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Varchar2(30)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发送用户</a:t>
                      </a:r>
                      <a:r>
                        <a:rPr lang="en-US" sz="1050" kern="10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6330238"/>
                  </a:ext>
                </a:extLst>
              </a:tr>
              <a:tr h="255234">
                <a:tc>
                  <a:txBody>
                    <a:bodyPr/>
                    <a:lstStyle/>
                    <a:p>
                      <a:pPr algn="just">
                        <a:spcAft>
                          <a:spcPts val="0"/>
                        </a:spcAft>
                      </a:pPr>
                      <a:r>
                        <a:rPr lang="en-US" sz="1050" kern="100">
                          <a:effectLst/>
                        </a:rPr>
                        <a:t>message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Varchar2(2000)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消息内容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4911441"/>
                  </a:ext>
                </a:extLst>
              </a:tr>
              <a:tr h="1276171">
                <a:tc>
                  <a:txBody>
                    <a:bodyPr/>
                    <a:lstStyle/>
                    <a:p>
                      <a:pPr algn="just">
                        <a:spcAft>
                          <a:spcPts val="0"/>
                        </a:spcAft>
                      </a:pPr>
                      <a:r>
                        <a:rPr lang="en-US" sz="1050" kern="100">
                          <a:effectLst/>
                        </a:rPr>
                        <a:t>msgtype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Varchar2(1)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消息类型（</a:t>
                      </a:r>
                    </a:p>
                    <a:p>
                      <a:pPr algn="just">
                        <a:spcAft>
                          <a:spcPts val="0"/>
                        </a:spcAft>
                      </a:pPr>
                      <a:r>
                        <a:rPr lang="en-US" sz="1050" kern="100">
                          <a:effectLst/>
                        </a:rPr>
                        <a:t>0.</a:t>
                      </a:r>
                      <a:r>
                        <a:rPr lang="zh-CN" sz="1050" kern="100">
                          <a:effectLst/>
                        </a:rPr>
                        <a:t>聊天消息</a:t>
                      </a:r>
                    </a:p>
                    <a:p>
                      <a:pPr algn="just">
                        <a:spcAft>
                          <a:spcPts val="0"/>
                        </a:spcAft>
                      </a:pPr>
                      <a:r>
                        <a:rPr lang="en-US" sz="1050" kern="100">
                          <a:effectLst/>
                        </a:rPr>
                        <a:t>1.</a:t>
                      </a:r>
                      <a:r>
                        <a:rPr lang="zh-CN" sz="1050" kern="100">
                          <a:effectLst/>
                        </a:rPr>
                        <a:t>加好友</a:t>
                      </a:r>
                    </a:p>
                    <a:p>
                      <a:pPr algn="just">
                        <a:spcAft>
                          <a:spcPts val="0"/>
                        </a:spcAft>
                      </a:pPr>
                      <a:r>
                        <a:rPr lang="en-US" sz="1050" kern="100">
                          <a:effectLst/>
                        </a:rPr>
                        <a:t>2.</a:t>
                      </a:r>
                      <a:r>
                        <a:rPr lang="zh-CN" sz="1050" kern="100">
                          <a:effectLst/>
                        </a:rPr>
                        <a:t>点赞</a:t>
                      </a:r>
                    </a:p>
                    <a:p>
                      <a:pPr algn="just">
                        <a:spcAft>
                          <a:spcPts val="0"/>
                        </a:spcAft>
                      </a:pPr>
                      <a:r>
                        <a:rPr lang="en-US" sz="1050" kern="100">
                          <a:effectLst/>
                        </a:rPr>
                        <a:t>3.</a:t>
                      </a:r>
                      <a:r>
                        <a:rPr lang="zh-CN" sz="1050" kern="100">
                          <a:effectLst/>
                        </a:rPr>
                        <a:t>群组消息·）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45566247"/>
                  </a:ext>
                </a:extLst>
              </a:tr>
              <a:tr h="510469">
                <a:tc>
                  <a:txBody>
                    <a:bodyPr/>
                    <a:lstStyle/>
                    <a:p>
                      <a:pPr algn="just">
                        <a:spcAft>
                          <a:spcPts val="0"/>
                        </a:spcAft>
                      </a:pPr>
                      <a:r>
                        <a:rPr lang="en-US" sz="1050" kern="100">
                          <a:effectLst/>
                        </a:rPr>
                        <a:t>isreceive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Varchar2(1)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是否已获取</a:t>
                      </a:r>
                    </a:p>
                    <a:p>
                      <a:pPr algn="just">
                        <a:spcAft>
                          <a:spcPts val="0"/>
                        </a:spcAft>
                      </a:pPr>
                      <a:r>
                        <a:rPr lang="en-US" sz="1050" kern="100" dirty="0">
                          <a:effectLst/>
                        </a:rPr>
                        <a:t>Y,N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0237538"/>
                  </a:ext>
                </a:extLst>
              </a:tr>
            </a:tbl>
          </a:graphicData>
        </a:graphic>
      </p:graphicFrame>
      <p:graphicFrame>
        <p:nvGraphicFramePr>
          <p:cNvPr id="8" name="表格 7">
            <a:extLst>
              <a:ext uri="{FF2B5EF4-FFF2-40B4-BE49-F238E27FC236}">
                <a16:creationId xmlns:a16="http://schemas.microsoft.com/office/drawing/2014/main" id="{F819A5A4-A64E-40FE-8621-5BAC3B723E2D}"/>
              </a:ext>
            </a:extLst>
          </p:cNvPr>
          <p:cNvGraphicFramePr>
            <a:graphicFrameLocks noGrp="1"/>
          </p:cNvGraphicFramePr>
          <p:nvPr>
            <p:extLst>
              <p:ext uri="{D42A27DB-BD31-4B8C-83A1-F6EECF244321}">
                <p14:modId xmlns:p14="http://schemas.microsoft.com/office/powerpoint/2010/main" val="1420347760"/>
              </p:ext>
            </p:extLst>
          </p:nvPr>
        </p:nvGraphicFramePr>
        <p:xfrm>
          <a:off x="3221764" y="2640650"/>
          <a:ext cx="5393915" cy="1499550"/>
        </p:xfrm>
        <a:graphic>
          <a:graphicData uri="http://schemas.openxmlformats.org/drawingml/2006/table">
            <a:tbl>
              <a:tblPr firstRow="1" firstCol="1" bandRow="1">
                <a:tableStyleId>{5C22544A-7EE6-4342-B048-85BDC9FD1C3A}</a:tableStyleId>
              </a:tblPr>
              <a:tblGrid>
                <a:gridCol w="1078647">
                  <a:extLst>
                    <a:ext uri="{9D8B030D-6E8A-4147-A177-3AD203B41FA5}">
                      <a16:colId xmlns:a16="http://schemas.microsoft.com/office/drawing/2014/main" val="3441490287"/>
                    </a:ext>
                  </a:extLst>
                </a:gridCol>
                <a:gridCol w="1078647">
                  <a:extLst>
                    <a:ext uri="{9D8B030D-6E8A-4147-A177-3AD203B41FA5}">
                      <a16:colId xmlns:a16="http://schemas.microsoft.com/office/drawing/2014/main" val="1332526994"/>
                    </a:ext>
                  </a:extLst>
                </a:gridCol>
                <a:gridCol w="1078647">
                  <a:extLst>
                    <a:ext uri="{9D8B030D-6E8A-4147-A177-3AD203B41FA5}">
                      <a16:colId xmlns:a16="http://schemas.microsoft.com/office/drawing/2014/main" val="3514189284"/>
                    </a:ext>
                  </a:extLst>
                </a:gridCol>
                <a:gridCol w="1078647">
                  <a:extLst>
                    <a:ext uri="{9D8B030D-6E8A-4147-A177-3AD203B41FA5}">
                      <a16:colId xmlns:a16="http://schemas.microsoft.com/office/drawing/2014/main" val="1186677164"/>
                    </a:ext>
                  </a:extLst>
                </a:gridCol>
                <a:gridCol w="1079327">
                  <a:extLst>
                    <a:ext uri="{9D8B030D-6E8A-4147-A177-3AD203B41FA5}">
                      <a16:colId xmlns:a16="http://schemas.microsoft.com/office/drawing/2014/main" val="2061042094"/>
                    </a:ext>
                  </a:extLst>
                </a:gridCol>
              </a:tblGrid>
              <a:tr h="299910">
                <a:tc gridSpan="5">
                  <a:txBody>
                    <a:bodyPr/>
                    <a:lstStyle/>
                    <a:p>
                      <a:pPr indent="266700" algn="ctr">
                        <a:spcAft>
                          <a:spcPts val="0"/>
                        </a:spcAft>
                      </a:pPr>
                      <a:r>
                        <a:rPr lang="en-US" sz="1050" kern="100" dirty="0">
                          <a:effectLst/>
                        </a:rPr>
                        <a:t>BU_GROUP_USER(</a:t>
                      </a:r>
                      <a:r>
                        <a:rPr lang="zh-CN" altLang="en-US" sz="1050" kern="100" dirty="0">
                          <a:effectLst/>
                        </a:rPr>
                        <a:t>群组用户</a:t>
                      </a:r>
                      <a:r>
                        <a:rPr lang="en-US" sz="1050" kern="100" dirty="0">
                          <a:effectLst/>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16937680"/>
                  </a:ext>
                </a:extLst>
              </a:tr>
              <a:tr h="299910">
                <a:tc>
                  <a:txBody>
                    <a:bodyPr/>
                    <a:lstStyle/>
                    <a:p>
                      <a:pPr algn="just">
                        <a:spcAft>
                          <a:spcPts val="0"/>
                        </a:spcAft>
                      </a:pPr>
                      <a:r>
                        <a:rPr lang="zh-CN" sz="1050" kern="100" dirty="0">
                          <a:effectLst/>
                        </a:rPr>
                        <a:t>字段编码</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类型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主键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是否可为空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字段说明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22414367"/>
                  </a:ext>
                </a:extLst>
              </a:tr>
              <a:tr h="299910">
                <a:tc>
                  <a:txBody>
                    <a:bodyPr/>
                    <a:lstStyle/>
                    <a:p>
                      <a:pPr indent="266700" algn="just">
                        <a:spcAft>
                          <a:spcPts val="0"/>
                        </a:spcAft>
                      </a:pPr>
                      <a:r>
                        <a:rPr lang="en-US" sz="1050" kern="100">
                          <a:effectLst/>
                        </a:rPr>
                        <a:t>groupid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Int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群租</a:t>
                      </a:r>
                      <a:r>
                        <a:rPr lang="en-US" sz="1050" kern="10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54364474"/>
                  </a:ext>
                </a:extLst>
              </a:tr>
              <a:tr h="599820">
                <a:tc>
                  <a:txBody>
                    <a:bodyPr/>
                    <a:lstStyle/>
                    <a:p>
                      <a:pPr indent="266700" algn="just">
                        <a:spcAft>
                          <a:spcPts val="0"/>
                        </a:spcAft>
                      </a:pPr>
                      <a:r>
                        <a:rPr lang="en-US" sz="1050" kern="100">
                          <a:effectLst/>
                        </a:rPr>
                        <a:t>usercode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Varchar2(20)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dirty="0">
                          <a:effectLst/>
                        </a:rPr>
                        <a:t>用户</a:t>
                      </a:r>
                      <a:r>
                        <a:rPr lang="en-US" sz="1050" kern="100" dirty="0">
                          <a:effectLst/>
                        </a:rPr>
                        <a:t>id</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7634567"/>
                  </a:ext>
                </a:extLst>
              </a:tr>
            </a:tbl>
          </a:graphicData>
        </a:graphic>
      </p:graphicFrame>
      <p:graphicFrame>
        <p:nvGraphicFramePr>
          <p:cNvPr id="9" name="表格 8">
            <a:extLst>
              <a:ext uri="{FF2B5EF4-FFF2-40B4-BE49-F238E27FC236}">
                <a16:creationId xmlns:a16="http://schemas.microsoft.com/office/drawing/2014/main" id="{3952EB3F-BC14-4E95-BA5E-35A2427A8E8E}"/>
              </a:ext>
            </a:extLst>
          </p:cNvPr>
          <p:cNvGraphicFramePr>
            <a:graphicFrameLocks noGrp="1"/>
          </p:cNvGraphicFramePr>
          <p:nvPr>
            <p:extLst>
              <p:ext uri="{D42A27DB-BD31-4B8C-83A1-F6EECF244321}">
                <p14:modId xmlns:p14="http://schemas.microsoft.com/office/powerpoint/2010/main" val="2347619489"/>
              </p:ext>
            </p:extLst>
          </p:nvPr>
        </p:nvGraphicFramePr>
        <p:xfrm>
          <a:off x="3221764" y="2478280"/>
          <a:ext cx="5393915" cy="1901952"/>
        </p:xfrm>
        <a:graphic>
          <a:graphicData uri="http://schemas.openxmlformats.org/drawingml/2006/table">
            <a:tbl>
              <a:tblPr firstRow="1" firstCol="1" bandRow="1">
                <a:tableStyleId>{5C22544A-7EE6-4342-B048-85BDC9FD1C3A}</a:tableStyleId>
              </a:tblPr>
              <a:tblGrid>
                <a:gridCol w="1078647">
                  <a:extLst>
                    <a:ext uri="{9D8B030D-6E8A-4147-A177-3AD203B41FA5}">
                      <a16:colId xmlns:a16="http://schemas.microsoft.com/office/drawing/2014/main" val="1416567684"/>
                    </a:ext>
                  </a:extLst>
                </a:gridCol>
                <a:gridCol w="1078647">
                  <a:extLst>
                    <a:ext uri="{9D8B030D-6E8A-4147-A177-3AD203B41FA5}">
                      <a16:colId xmlns:a16="http://schemas.microsoft.com/office/drawing/2014/main" val="258395266"/>
                    </a:ext>
                  </a:extLst>
                </a:gridCol>
                <a:gridCol w="1078647">
                  <a:extLst>
                    <a:ext uri="{9D8B030D-6E8A-4147-A177-3AD203B41FA5}">
                      <a16:colId xmlns:a16="http://schemas.microsoft.com/office/drawing/2014/main" val="4196086441"/>
                    </a:ext>
                  </a:extLst>
                </a:gridCol>
                <a:gridCol w="1078647">
                  <a:extLst>
                    <a:ext uri="{9D8B030D-6E8A-4147-A177-3AD203B41FA5}">
                      <a16:colId xmlns:a16="http://schemas.microsoft.com/office/drawing/2014/main" val="1991766383"/>
                    </a:ext>
                  </a:extLst>
                </a:gridCol>
                <a:gridCol w="1079327">
                  <a:extLst>
                    <a:ext uri="{9D8B030D-6E8A-4147-A177-3AD203B41FA5}">
                      <a16:colId xmlns:a16="http://schemas.microsoft.com/office/drawing/2014/main" val="3327457388"/>
                    </a:ext>
                  </a:extLst>
                </a:gridCol>
              </a:tblGrid>
              <a:tr h="237744">
                <a:tc gridSpan="5">
                  <a:txBody>
                    <a:bodyPr/>
                    <a:lstStyle/>
                    <a:p>
                      <a:pPr indent="266700" algn="ctr">
                        <a:spcAft>
                          <a:spcPts val="0"/>
                        </a:spcAft>
                      </a:pPr>
                      <a:r>
                        <a:rPr lang="en-US" sz="1050" kern="100" dirty="0">
                          <a:effectLst/>
                        </a:rPr>
                        <a:t>BU_FRIEND_LIST</a:t>
                      </a:r>
                      <a:r>
                        <a:rPr lang="zh-CN" altLang="en-US" sz="1050" kern="100" dirty="0">
                          <a:effectLst/>
                        </a:rPr>
                        <a:t>（好友列表）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14175850"/>
                  </a:ext>
                </a:extLst>
              </a:tr>
              <a:tr h="237744">
                <a:tc>
                  <a:txBody>
                    <a:bodyPr/>
                    <a:lstStyle/>
                    <a:p>
                      <a:pPr algn="just">
                        <a:spcAft>
                          <a:spcPts val="0"/>
                        </a:spcAft>
                      </a:pPr>
                      <a:r>
                        <a:rPr lang="zh-CN" sz="1050" kern="100" dirty="0">
                          <a:effectLst/>
                        </a:rPr>
                        <a:t>字段编码</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类型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主键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是否可为空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字段说明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709557"/>
                  </a:ext>
                </a:extLst>
              </a:tr>
              <a:tr h="475488">
                <a:tc>
                  <a:txBody>
                    <a:bodyPr/>
                    <a:lstStyle/>
                    <a:p>
                      <a:pPr indent="266700" algn="just">
                        <a:spcAft>
                          <a:spcPts val="0"/>
                        </a:spcAft>
                      </a:pPr>
                      <a:r>
                        <a:rPr lang="en-US" sz="1050" kern="100">
                          <a:effectLst/>
                        </a:rPr>
                        <a:t>usercode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Varchar2(20)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用户</a:t>
                      </a:r>
                      <a:r>
                        <a:rPr lang="en-US" sz="1050" kern="10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8199018"/>
                  </a:ext>
                </a:extLst>
              </a:tr>
              <a:tr h="475488">
                <a:tc>
                  <a:txBody>
                    <a:bodyPr/>
                    <a:lstStyle/>
                    <a:p>
                      <a:pPr indent="266700" algn="just">
                        <a:spcAft>
                          <a:spcPts val="0"/>
                        </a:spcAft>
                      </a:pPr>
                      <a:r>
                        <a:rPr lang="en-US" sz="1050" kern="100">
                          <a:effectLst/>
                        </a:rPr>
                        <a:t>friendcode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Varchar2(20)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好友</a:t>
                      </a:r>
                      <a:r>
                        <a:rPr lang="en-US" sz="1050" kern="10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9768777"/>
                  </a:ext>
                </a:extLst>
              </a:tr>
              <a:tr h="475488">
                <a:tc>
                  <a:txBody>
                    <a:bodyPr/>
                    <a:lstStyle/>
                    <a:p>
                      <a:pPr indent="266700" algn="just">
                        <a:spcAft>
                          <a:spcPts val="0"/>
                        </a:spcAft>
                      </a:pPr>
                      <a:r>
                        <a:rPr lang="en-US" sz="1050" kern="100">
                          <a:effectLst/>
                        </a:rPr>
                        <a:t>createtime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Timestamp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dirty="0">
                          <a:effectLst/>
                        </a:rPr>
                        <a:t>加好友时间</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5986405"/>
                  </a:ext>
                </a:extLst>
              </a:tr>
            </a:tbl>
          </a:graphicData>
        </a:graphic>
      </p:graphicFrame>
    </p:spTree>
    <p:extLst>
      <p:ext uri="{BB962C8B-B14F-4D97-AF65-F5344CB8AC3E}">
        <p14:creationId xmlns:p14="http://schemas.microsoft.com/office/powerpoint/2010/main" val="412939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6"/>
                                        </p:tgtEl>
                                        <p:attrNameLst>
                                          <p:attrName>ppt_x</p:attrName>
                                        </p:attrNameLst>
                                      </p:cBhvr>
                                      <p:tavLst>
                                        <p:tav tm="0">
                                          <p:val>
                                            <p:strVal val="ppt_x"/>
                                          </p:val>
                                        </p:tav>
                                        <p:tav tm="100000">
                                          <p:val>
                                            <p:strVal val="ppt_x"/>
                                          </p:val>
                                        </p:tav>
                                      </p:tavLst>
                                    </p:anim>
                                    <p:anim calcmode="lin" valueType="num">
                                      <p:cBhvr additive="base">
                                        <p:cTn id="23" dur="500"/>
                                        <p:tgtEl>
                                          <p:spTgt spid="6"/>
                                        </p:tgtEl>
                                        <p:attrNameLst>
                                          <p:attrName>ppt_y</p:attrName>
                                        </p:attrNameLst>
                                      </p:cBhvr>
                                      <p:tavLst>
                                        <p:tav tm="0">
                                          <p:val>
                                            <p:strVal val="ppt_y"/>
                                          </p:val>
                                        </p:tav>
                                        <p:tav tm="100000">
                                          <p:val>
                                            <p:strVal val="1+ppt_h/2"/>
                                          </p:val>
                                        </p:tav>
                                      </p:tavLst>
                                    </p:anim>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xit" presetSubtype="21" fill="hold" nodeType="clickEffect">
                                  <p:stCondLst>
                                    <p:cond delay="0"/>
                                  </p:stCondLst>
                                  <p:childTnLst>
                                    <p:animEffect transition="out" filter="barn(inVertical)">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2000"/>
                                        <p:tgtEl>
                                          <p:spTgt spid="8"/>
                                        </p:tgtEl>
                                      </p:cBhvr>
                                    </p:animEffect>
                                    <p:anim calcmode="lin" valueType="num">
                                      <p:cBhvr>
                                        <p:cTn id="42" dur="2000" fill="hold"/>
                                        <p:tgtEl>
                                          <p:spTgt spid="8"/>
                                        </p:tgtEl>
                                        <p:attrNameLst>
                                          <p:attrName>ppt_w</p:attrName>
                                        </p:attrNameLst>
                                      </p:cBhvr>
                                      <p:tavLst>
                                        <p:tav tm="0" fmla="#ppt_w*sin(2.5*pi*$)">
                                          <p:val>
                                            <p:fltVal val="0"/>
                                          </p:val>
                                        </p:tav>
                                        <p:tav tm="100000">
                                          <p:val>
                                            <p:fltVal val="1"/>
                                          </p:val>
                                        </p:tav>
                                      </p:tavLst>
                                    </p:anim>
                                    <p:anim calcmode="lin" valueType="num">
                                      <p:cBhvr>
                                        <p:cTn id="43"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xit" presetSubtype="1" fill="hold" nodeType="clickEffect">
                                  <p:stCondLst>
                                    <p:cond delay="0"/>
                                  </p:stCondLst>
                                  <p:childTnLst>
                                    <p:animEffect transition="out" filter="wheel(1)">
                                      <p:cBhvr>
                                        <p:cTn id="47" dur="2000"/>
                                        <p:tgtEl>
                                          <p:spTgt spid="8"/>
                                        </p:tgtEl>
                                      </p:cBhvr>
                                    </p:animEffect>
                                    <p:set>
                                      <p:cBhvr>
                                        <p:cTn id="48" dur="1" fill="hold">
                                          <p:stCondLst>
                                            <p:cond delay="1999"/>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fld id="{8810F394-C716-49D3-8450-D4BAA85FC0FF}" type="slidenum">
              <a:rPr lang="zh-CN" altLang="en-US" smtClean="0"/>
              <a:pPr/>
              <a:t>12</a:t>
            </a:fld>
            <a:endParaRPr lang="zh-CN" altLang="en-US" dirty="0"/>
          </a:p>
        </p:txBody>
      </p:sp>
      <p:sp>
        <p:nvSpPr>
          <p:cNvPr id="43" name="标题 1"/>
          <p:cNvSpPr>
            <a:spLocks noGrp="1"/>
          </p:cNvSpPr>
          <p:nvPr>
            <p:ph type="title"/>
          </p:nvPr>
        </p:nvSpPr>
        <p:spPr>
          <a:xfrm>
            <a:off x="785231" y="350004"/>
            <a:ext cx="10972800" cy="432048"/>
          </a:xfrm>
        </p:spPr>
        <p:txBody>
          <a:bodyPr vert="horz" lIns="91440" tIns="45720" rIns="91440" bIns="45720" rtlCol="0" anchor="ctr">
            <a:normAutofit/>
          </a:bodyPr>
          <a:lstStyle/>
          <a:p>
            <a:r>
              <a:rPr lang="zh-CN" altLang="en-US" sz="2400" dirty="0">
                <a:latin typeface="Microsoft YaHei" panose="020B0503020204020204" pitchFamily="34" charset="-122"/>
              </a:rPr>
              <a:t>系统解耦</a:t>
            </a:r>
            <a:endParaRPr lang="en-US" altLang="zh-CN" sz="2400" dirty="0">
              <a:latin typeface="Microsoft YaHei" panose="020B0503020204020204" pitchFamily="34" charset="-122"/>
            </a:endParaRPr>
          </a:p>
        </p:txBody>
      </p:sp>
      <p:pic>
        <p:nvPicPr>
          <p:cNvPr id="7" name="图片 6" descr="图片包含 游戏机&#10;&#10;描述已自动生成">
            <a:extLst>
              <a:ext uri="{FF2B5EF4-FFF2-40B4-BE49-F238E27FC236}">
                <a16:creationId xmlns:a16="http://schemas.microsoft.com/office/drawing/2014/main" id="{4E3BE0D6-F384-4164-A080-988E5EFC2B3B}"/>
              </a:ext>
            </a:extLst>
          </p:cNvPr>
          <p:cNvPicPr>
            <a:picLocks noChangeAspect="1"/>
          </p:cNvPicPr>
          <p:nvPr/>
        </p:nvPicPr>
        <p:blipFill>
          <a:blip r:embed="rId3"/>
          <a:stretch>
            <a:fillRect/>
          </a:stretch>
        </p:blipFill>
        <p:spPr>
          <a:xfrm>
            <a:off x="2388409" y="1728869"/>
            <a:ext cx="5994934" cy="2950814"/>
          </a:xfrm>
          <a:prstGeom prst="rect">
            <a:avLst/>
          </a:prstGeom>
        </p:spPr>
      </p:pic>
      <p:sp>
        <p:nvSpPr>
          <p:cNvPr id="8" name="文本框 7">
            <a:extLst>
              <a:ext uri="{FF2B5EF4-FFF2-40B4-BE49-F238E27FC236}">
                <a16:creationId xmlns:a16="http://schemas.microsoft.com/office/drawing/2014/main" id="{36347DA4-62E1-41BD-8F97-4A9A7306F0B9}"/>
              </a:ext>
            </a:extLst>
          </p:cNvPr>
          <p:cNvSpPr txBox="1"/>
          <p:nvPr/>
        </p:nvSpPr>
        <p:spPr>
          <a:xfrm>
            <a:off x="4178894" y="5257168"/>
            <a:ext cx="1569660" cy="369332"/>
          </a:xfrm>
          <a:prstGeom prst="rect">
            <a:avLst/>
          </a:prstGeom>
          <a:noFill/>
        </p:spPr>
        <p:txBody>
          <a:bodyPr wrap="none" rtlCol="0">
            <a:spAutoFit/>
          </a:bodyPr>
          <a:lstStyle/>
          <a:p>
            <a:pPr algn="ctr"/>
            <a:r>
              <a:rPr lang="zh-CN" altLang="en-US" dirty="0"/>
              <a:t>事件驱动模式</a:t>
            </a:r>
          </a:p>
        </p:txBody>
      </p:sp>
    </p:spTree>
    <p:extLst>
      <p:ext uri="{BB962C8B-B14F-4D97-AF65-F5344CB8AC3E}">
        <p14:creationId xmlns:p14="http://schemas.microsoft.com/office/powerpoint/2010/main" val="102834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灯片编号占位符 2"/>
          <p:cNvSpPr>
            <a:spLocks noGrp="1"/>
          </p:cNvSpPr>
          <p:nvPr>
            <p:ph type="sldNum" sz="quarter" idx="10"/>
          </p:nvPr>
        </p:nvSpPr>
        <p:spPr/>
        <p:txBody>
          <a:bodyPr/>
          <a:lstStyle/>
          <a:p>
            <a:fld id="{1A432000-5C3F-1D4A-9667-B686CC966BC3}" type="slidenum">
              <a:rPr kumimoji="1" lang="zh-CN" altLang="en-US" smtClean="0">
                <a:latin typeface="微软雅黑" panose="020B0503020204020204" pitchFamily="34" charset="-122"/>
                <a:ea typeface="微软雅黑" panose="020B0503020204020204" pitchFamily="34" charset="-122"/>
              </a:rPr>
              <a:t>13</a:t>
            </a:fld>
            <a:endParaRPr kumimoji="1" lang="zh-CN" altLang="en-US" dirty="0">
              <a:latin typeface="微软雅黑" panose="020B0503020204020204" pitchFamily="34" charset="-122"/>
              <a:ea typeface="微软雅黑" panose="020B0503020204020204" pitchFamily="34" charset="-122"/>
            </a:endParaRPr>
          </a:p>
        </p:txBody>
      </p:sp>
      <p:sp>
        <p:nvSpPr>
          <p:cNvPr id="1048686" name="标题 1"/>
          <p:cNvSpPr>
            <a:spLocks noGrp="1"/>
          </p:cNvSpPr>
          <p:nvPr>
            <p:ph type="title"/>
          </p:nvPr>
        </p:nvSpPr>
        <p:spPr/>
        <p:txBody>
          <a:bodyPr>
            <a:normAutofit/>
          </a:bodyPr>
          <a:lstStyle/>
          <a:p>
            <a:r>
              <a:rPr lang="en-US" altLang="zh-CN" sz="1800" dirty="0"/>
              <a:t>Topic </a:t>
            </a:r>
            <a:r>
              <a:rPr lang="zh-CN" altLang="en-US" sz="1800" dirty="0"/>
              <a:t>设计以及离线消息实现</a:t>
            </a:r>
          </a:p>
        </p:txBody>
      </p:sp>
      <p:graphicFrame>
        <p:nvGraphicFramePr>
          <p:cNvPr id="3" name="图示 2">
            <a:extLst>
              <a:ext uri="{FF2B5EF4-FFF2-40B4-BE49-F238E27FC236}">
                <a16:creationId xmlns:a16="http://schemas.microsoft.com/office/drawing/2014/main" id="{2BB43C08-6475-4351-ABF5-DCA6214E7CD9}"/>
              </a:ext>
            </a:extLst>
          </p:cNvPr>
          <p:cNvGraphicFramePr/>
          <p:nvPr>
            <p:extLst>
              <p:ext uri="{D42A27DB-BD31-4B8C-83A1-F6EECF244321}">
                <p14:modId xmlns:p14="http://schemas.microsoft.com/office/powerpoint/2010/main" val="3768719135"/>
              </p:ext>
            </p:extLst>
          </p:nvPr>
        </p:nvGraphicFramePr>
        <p:xfrm>
          <a:off x="1849120" y="1407404"/>
          <a:ext cx="8128000" cy="4323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030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D5E30-7176-4FE3-8726-8823957CAB96}"/>
              </a:ext>
            </a:extLst>
          </p:cNvPr>
          <p:cNvSpPr>
            <a:spLocks noGrp="1"/>
          </p:cNvSpPr>
          <p:nvPr>
            <p:ph type="title"/>
          </p:nvPr>
        </p:nvSpPr>
        <p:spPr/>
        <p:txBody>
          <a:bodyPr/>
          <a:lstStyle/>
          <a:p>
            <a:r>
              <a:rPr lang="zh-CN" altLang="en-US" dirty="0"/>
              <a:t>其他功能点</a:t>
            </a:r>
          </a:p>
        </p:txBody>
      </p:sp>
      <p:sp>
        <p:nvSpPr>
          <p:cNvPr id="3" name="灯片编号占位符 2">
            <a:extLst>
              <a:ext uri="{FF2B5EF4-FFF2-40B4-BE49-F238E27FC236}">
                <a16:creationId xmlns:a16="http://schemas.microsoft.com/office/drawing/2014/main" id="{B26DA098-1309-4A97-884E-9DF922B63F0E}"/>
              </a:ext>
            </a:extLst>
          </p:cNvPr>
          <p:cNvSpPr>
            <a:spLocks noGrp="1"/>
          </p:cNvSpPr>
          <p:nvPr>
            <p:ph type="sldNum" sz="quarter" idx="12"/>
          </p:nvPr>
        </p:nvSpPr>
        <p:spPr/>
        <p:txBody>
          <a:bodyPr/>
          <a:lstStyle/>
          <a:p>
            <a:fld id="{1A432000-5C3F-1D4A-9667-B686CC966BC3}" type="slidenum">
              <a:rPr kumimoji="1" lang="zh-CN" altLang="en-US" smtClean="0"/>
              <a:t>14</a:t>
            </a:fld>
            <a:endParaRPr kumimoji="1" lang="zh-CN" altLang="en-US" dirty="0"/>
          </a:p>
        </p:txBody>
      </p:sp>
      <p:graphicFrame>
        <p:nvGraphicFramePr>
          <p:cNvPr id="4" name="图示 3">
            <a:extLst>
              <a:ext uri="{FF2B5EF4-FFF2-40B4-BE49-F238E27FC236}">
                <a16:creationId xmlns:a16="http://schemas.microsoft.com/office/drawing/2014/main" id="{EF27982A-332B-4BE1-AABF-4E57378CDE0D}"/>
              </a:ext>
            </a:extLst>
          </p:cNvPr>
          <p:cNvGraphicFramePr/>
          <p:nvPr>
            <p:extLst>
              <p:ext uri="{D42A27DB-BD31-4B8C-83A1-F6EECF244321}">
                <p14:modId xmlns:p14="http://schemas.microsoft.com/office/powerpoint/2010/main" val="129429181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87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A432000-5C3F-1D4A-9667-B686CC966BC3}" type="slidenum">
              <a:rPr kumimoji="1" lang="zh-CN" altLang="en-US" smtClean="0">
                <a:latin typeface="微软雅黑" panose="020B0503020204020204" pitchFamily="34" charset="-122"/>
                <a:ea typeface="微软雅黑" panose="020B0503020204020204" pitchFamily="34" charset="-122"/>
              </a:rPr>
              <a:t>15</a:t>
            </a:fld>
            <a:endParaRPr kumimoji="1" lang="zh-CN" altLang="en-US" dirty="0">
              <a:latin typeface="微软雅黑" panose="020B0503020204020204" pitchFamily="34" charset="-122"/>
              <a:ea typeface="微软雅黑" panose="020B0503020204020204" pitchFamily="34" charset="-122"/>
            </a:endParaRPr>
          </a:p>
        </p:txBody>
      </p:sp>
      <p:sp>
        <p:nvSpPr>
          <p:cNvPr id="41" name="标题 40">
            <a:extLst>
              <a:ext uri="{FF2B5EF4-FFF2-40B4-BE49-F238E27FC236}">
                <a16:creationId xmlns:a16="http://schemas.microsoft.com/office/drawing/2014/main" id="{DB3BC5E2-8255-4E0D-9A90-CCE9C6E82064}"/>
              </a:ext>
            </a:extLst>
          </p:cNvPr>
          <p:cNvSpPr>
            <a:spLocks noGrp="1"/>
          </p:cNvSpPr>
          <p:nvPr>
            <p:ph type="ctrTitle"/>
          </p:nvPr>
        </p:nvSpPr>
        <p:spPr/>
        <p:txBody>
          <a:bodyPr/>
          <a:lstStyle/>
          <a:p>
            <a:r>
              <a:rPr lang="zh-CN" altLang="en-US" dirty="0"/>
              <a:t>主要难点介绍</a:t>
            </a:r>
          </a:p>
        </p:txBody>
      </p:sp>
    </p:spTree>
    <p:extLst>
      <p:ext uri="{BB962C8B-B14F-4D97-AF65-F5344CB8AC3E}">
        <p14:creationId xmlns:p14="http://schemas.microsoft.com/office/powerpoint/2010/main" val="200457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kafka</a:t>
            </a:r>
            <a:r>
              <a:rPr lang="en-US" altLang="zh-CN" dirty="0"/>
              <a:t> </a:t>
            </a:r>
            <a:r>
              <a:rPr lang="zh-CN" altLang="en-US" dirty="0"/>
              <a:t>动态监控</a:t>
            </a:r>
            <a:r>
              <a:rPr lang="en-US" altLang="zh-CN" dirty="0"/>
              <a:t>+</a:t>
            </a:r>
            <a:r>
              <a:rPr lang="zh-CN" altLang="en-US" dirty="0"/>
              <a:t>离线功能</a:t>
            </a:r>
          </a:p>
        </p:txBody>
      </p:sp>
      <p:sp>
        <p:nvSpPr>
          <p:cNvPr id="3" name="灯片编号占位符 2"/>
          <p:cNvSpPr>
            <a:spLocks noGrp="1"/>
          </p:cNvSpPr>
          <p:nvPr>
            <p:ph type="sldNum" sz="quarter" idx="10"/>
          </p:nvPr>
        </p:nvSpPr>
        <p:spPr/>
        <p:txBody>
          <a:bodyPr/>
          <a:lstStyle/>
          <a:p>
            <a:fld id="{1A432000-5C3F-1D4A-9667-B686CC966BC3}" type="slidenum">
              <a:rPr kumimoji="1" lang="zh-CN" altLang="en-US" smtClean="0">
                <a:latin typeface="微软雅黑" panose="020B0503020204020204" pitchFamily="34" charset="-122"/>
                <a:ea typeface="微软雅黑" panose="020B0503020204020204" pitchFamily="34" charset="-122"/>
              </a:rPr>
              <a:t>16</a:t>
            </a:fld>
            <a:endParaRPr kumimoji="1" lang="zh-CN" altLang="en-US" dirty="0">
              <a:latin typeface="微软雅黑" panose="020B0503020204020204" pitchFamily="34" charset="-122"/>
              <a:ea typeface="微软雅黑" panose="020B0503020204020204" pitchFamily="34" charset="-122"/>
            </a:endParaRPr>
          </a:p>
        </p:txBody>
      </p:sp>
      <p:sp>
        <p:nvSpPr>
          <p:cNvPr id="4" name="TextBox 3"/>
          <p:cNvSpPr txBox="1"/>
          <p:nvPr/>
        </p:nvSpPr>
        <p:spPr>
          <a:xfrm>
            <a:off x="825908" y="1473949"/>
            <a:ext cx="10813143" cy="458908"/>
          </a:xfrm>
          <a:prstGeom prst="rect">
            <a:avLst/>
          </a:prstGeom>
          <a:noFill/>
        </p:spPr>
        <p:txBody>
          <a:bodyPr wrap="square" rtlCol="0">
            <a:spAutoFit/>
          </a:bodyPr>
          <a:lstStyle/>
          <a:p>
            <a:pPr marL="285750" indent="-285750">
              <a:lnSpc>
                <a:spcPct val="150000"/>
              </a:lnSpc>
              <a:spcAft>
                <a:spcPts val="0"/>
              </a:spcAft>
              <a:buFont typeface="Wingdings" pitchFamily="2" charset="2"/>
              <a:buChar char="Ø"/>
            </a:pP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kafkaListener</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无法满足动态增加监听主题</a:t>
            </a:r>
            <a:endParaRPr lang="en-US" altLang="zh-CN" dirty="0">
              <a:latin typeface="微软雅黑" panose="020B0503020204020204" pitchFamily="34" charset="-122"/>
              <a:ea typeface="微软雅黑" panose="020B0503020204020204" pitchFamily="34" charset="-122"/>
            </a:endParaRPr>
          </a:p>
        </p:txBody>
      </p:sp>
      <p:sp>
        <p:nvSpPr>
          <p:cNvPr id="5" name="TextBox 3">
            <a:extLst>
              <a:ext uri="{FF2B5EF4-FFF2-40B4-BE49-F238E27FC236}">
                <a16:creationId xmlns:a16="http://schemas.microsoft.com/office/drawing/2014/main" id="{F0D4F8A7-63BD-4778-8672-62A735BE1DE0}"/>
              </a:ext>
            </a:extLst>
          </p:cNvPr>
          <p:cNvSpPr txBox="1"/>
          <p:nvPr/>
        </p:nvSpPr>
        <p:spPr>
          <a:xfrm>
            <a:off x="825908" y="2047754"/>
            <a:ext cx="10813143" cy="458908"/>
          </a:xfrm>
          <a:prstGeom prst="rect">
            <a:avLst/>
          </a:prstGeom>
          <a:noFill/>
        </p:spPr>
        <p:txBody>
          <a:bodyPr wrap="square" rtlCol="0">
            <a:spAutoFit/>
          </a:bodyPr>
          <a:lstStyle/>
          <a:p>
            <a:pPr marL="285750" indent="-285750">
              <a:lnSpc>
                <a:spcPct val="150000"/>
              </a:lnSpc>
              <a:spcAft>
                <a:spcPts val="0"/>
              </a:spcAft>
              <a:buFont typeface="Wingdings" pitchFamily="2" charset="2"/>
              <a:buChar char="Ø"/>
            </a:pP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kafkaListener</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无法动态启停监听</a:t>
            </a:r>
            <a:endParaRPr lang="en-US" altLang="zh-CN" dirty="0">
              <a:latin typeface="微软雅黑" panose="020B0503020204020204" pitchFamily="34" charset="-122"/>
              <a:ea typeface="微软雅黑" panose="020B0503020204020204" pitchFamily="34" charset="-122"/>
            </a:endParaRPr>
          </a:p>
        </p:txBody>
      </p:sp>
      <p:sp>
        <p:nvSpPr>
          <p:cNvPr id="6" name="TextBox 3">
            <a:extLst>
              <a:ext uri="{FF2B5EF4-FFF2-40B4-BE49-F238E27FC236}">
                <a16:creationId xmlns:a16="http://schemas.microsoft.com/office/drawing/2014/main" id="{92057620-4796-466A-BE01-4A3F3E430D76}"/>
              </a:ext>
            </a:extLst>
          </p:cNvPr>
          <p:cNvSpPr txBox="1"/>
          <p:nvPr/>
        </p:nvSpPr>
        <p:spPr>
          <a:xfrm>
            <a:off x="825907" y="2720210"/>
            <a:ext cx="10813143" cy="458908"/>
          </a:xfrm>
          <a:prstGeom prst="rect">
            <a:avLst/>
          </a:prstGeom>
          <a:noFill/>
        </p:spPr>
        <p:txBody>
          <a:bodyPr wrap="square" rtlCol="0">
            <a:spAutoFit/>
          </a:bodyPr>
          <a:lstStyle/>
          <a:p>
            <a:pPr marL="285750" indent="-285750">
              <a:lnSpc>
                <a:spcPct val="150000"/>
              </a:lnSpc>
              <a:spcAft>
                <a:spcPts val="0"/>
              </a:spcAft>
              <a:buFont typeface="Wingdings" pitchFamily="2" charset="2"/>
              <a:buChar char="Ø"/>
            </a:pPr>
            <a:r>
              <a:rPr lang="zh-CN" altLang="en-US" dirty="0">
                <a:latin typeface="微软雅黑" panose="020B0503020204020204" pitchFamily="34" charset="-122"/>
                <a:ea typeface="微软雅黑" panose="020B0503020204020204" pitchFamily="34" charset="-122"/>
              </a:rPr>
              <a:t>原始</a:t>
            </a:r>
            <a:r>
              <a:rPr lang="en-US" altLang="zh-CN" dirty="0">
                <a:latin typeface="微软雅黑" panose="020B0503020204020204" pitchFamily="34" charset="-122"/>
                <a:ea typeface="微软雅黑" panose="020B0503020204020204" pitchFamily="34" charset="-122"/>
              </a:rPr>
              <a:t>consumer+</a:t>
            </a:r>
            <a:r>
              <a:rPr lang="zh-CN" altLang="en-US" dirty="0">
                <a:latin typeface="微软雅黑" panose="020B0503020204020204" pitchFamily="34" charset="-122"/>
                <a:ea typeface="微软雅黑" panose="020B0503020204020204" pitchFamily="34" charset="-122"/>
              </a:rPr>
              <a:t>事件模型 实现消息接收</a:t>
            </a:r>
            <a:endParaRPr lang="en-US" altLang="zh-CN" dirty="0">
              <a:latin typeface="微软雅黑" panose="020B0503020204020204" pitchFamily="34" charset="-122"/>
              <a:ea typeface="微软雅黑" panose="020B0503020204020204" pitchFamily="34" charset="-122"/>
            </a:endParaRPr>
          </a:p>
        </p:txBody>
      </p:sp>
      <p:sp>
        <p:nvSpPr>
          <p:cNvPr id="7" name="TextBox 3">
            <a:extLst>
              <a:ext uri="{FF2B5EF4-FFF2-40B4-BE49-F238E27FC236}">
                <a16:creationId xmlns:a16="http://schemas.microsoft.com/office/drawing/2014/main" id="{CBA8A1F2-5DF4-427A-945A-1EDC7F9E1FE6}"/>
              </a:ext>
            </a:extLst>
          </p:cNvPr>
          <p:cNvSpPr txBox="1"/>
          <p:nvPr/>
        </p:nvSpPr>
        <p:spPr>
          <a:xfrm>
            <a:off x="825908" y="3435871"/>
            <a:ext cx="10813143" cy="458908"/>
          </a:xfrm>
          <a:prstGeom prst="rect">
            <a:avLst/>
          </a:prstGeom>
          <a:noFill/>
        </p:spPr>
        <p:txBody>
          <a:bodyPr wrap="square" rtlCol="0">
            <a:spAutoFit/>
          </a:bodyPr>
          <a:lstStyle/>
          <a:p>
            <a:pPr marL="285750" indent="-285750">
              <a:lnSpc>
                <a:spcPct val="150000"/>
              </a:lnSpc>
              <a:spcAft>
                <a:spcPts val="0"/>
              </a:spcAft>
              <a:buFont typeface="Wingdings" pitchFamily="2" charset="2"/>
              <a:buChar char="Ø"/>
            </a:pPr>
            <a:r>
              <a:rPr lang="en-US" altLang="zh-CN" dirty="0" err="1">
                <a:latin typeface="微软雅黑" panose="020B0503020204020204" pitchFamily="34" charset="-122"/>
                <a:ea typeface="微软雅黑" panose="020B0503020204020204" pitchFamily="34" charset="-122"/>
              </a:rPr>
              <a:t>SeekToEnd</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27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A432000-5C3F-1D4A-9667-B686CC966BC3}" type="slidenum">
              <a:rPr kumimoji="1" lang="zh-CN" altLang="en-US" smtClean="0"/>
              <a:t>17</a:t>
            </a:fld>
            <a:endParaRPr kumimoji="1" lang="zh-CN" altLang="en-US"/>
          </a:p>
        </p:txBody>
      </p:sp>
      <p:sp>
        <p:nvSpPr>
          <p:cNvPr id="6" name="标题 5">
            <a:extLst>
              <a:ext uri="{FF2B5EF4-FFF2-40B4-BE49-F238E27FC236}">
                <a16:creationId xmlns:a16="http://schemas.microsoft.com/office/drawing/2014/main" id="{6A04BC4D-5351-40C2-A133-580104BF7739}"/>
              </a:ext>
            </a:extLst>
          </p:cNvPr>
          <p:cNvSpPr>
            <a:spLocks noGrp="1"/>
          </p:cNvSpPr>
          <p:nvPr>
            <p:ph type="ctrTitle"/>
          </p:nvPr>
        </p:nvSpPr>
        <p:spPr/>
        <p:txBody>
          <a:bodyPr/>
          <a:lstStyle/>
          <a:p>
            <a:r>
              <a:rPr lang="zh-CN" altLang="en-US" dirty="0"/>
              <a:t>附加功能</a:t>
            </a:r>
          </a:p>
        </p:txBody>
      </p:sp>
    </p:spTree>
    <p:extLst>
      <p:ext uri="{BB962C8B-B14F-4D97-AF65-F5344CB8AC3E}">
        <p14:creationId xmlns:p14="http://schemas.microsoft.com/office/powerpoint/2010/main" val="397744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谢 谢！</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297E4D-297D-42EF-987F-2412101DCDED}"/>
              </a:ext>
            </a:extLst>
          </p:cNvPr>
          <p:cNvSpPr>
            <a:spLocks noGrp="1"/>
          </p:cNvSpPr>
          <p:nvPr>
            <p:ph type="ctrTitle"/>
          </p:nvPr>
        </p:nvSpPr>
        <p:spPr/>
        <p:txBody>
          <a:bodyPr vert="horz" lIns="91440" tIns="45720" rIns="91440" bIns="45720" rtlCol="0" anchor="ctr">
            <a:normAutofit/>
          </a:bodyPr>
          <a:lstStyle/>
          <a:p>
            <a:pPr algn="ctr"/>
            <a:r>
              <a:rPr lang="zh-CN" altLang="en-US" sz="5600" kern="1200" dirty="0">
                <a:solidFill>
                  <a:schemeClr val="tx1">
                    <a:lumMod val="95000"/>
                    <a:lumOff val="5000"/>
                  </a:schemeClr>
                </a:solidFill>
                <a:latin typeface="+mj-lt"/>
                <a:ea typeface="+mj-ea"/>
                <a:cs typeface="+mj-cs"/>
              </a:rPr>
              <a:t>队伍介绍</a:t>
            </a:r>
          </a:p>
        </p:txBody>
      </p:sp>
    </p:spTree>
    <p:extLst>
      <p:ext uri="{BB962C8B-B14F-4D97-AF65-F5344CB8AC3E}">
        <p14:creationId xmlns:p14="http://schemas.microsoft.com/office/powerpoint/2010/main" val="329057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7B62A7CD-4BA2-4309-A81A-45B609C41810}"/>
              </a:ext>
            </a:extLst>
          </p:cNvPr>
          <p:cNvSpPr>
            <a:spLocks noGrp="1"/>
          </p:cNvSpPr>
          <p:nvPr>
            <p:ph type="title"/>
          </p:nvPr>
        </p:nvSpPr>
        <p:spPr/>
        <p:txBody>
          <a:bodyPr/>
          <a:lstStyle/>
          <a:p>
            <a:endParaRPr lang="zh-CN" altLang="en-US" dirty="0"/>
          </a:p>
        </p:txBody>
      </p:sp>
      <p:graphicFrame>
        <p:nvGraphicFramePr>
          <p:cNvPr id="12" name="内容占位符 11">
            <a:extLst>
              <a:ext uri="{FF2B5EF4-FFF2-40B4-BE49-F238E27FC236}">
                <a16:creationId xmlns:a16="http://schemas.microsoft.com/office/drawing/2014/main" id="{6D026720-1217-4D9B-A78D-4789E4278673}"/>
              </a:ext>
            </a:extLst>
          </p:cNvPr>
          <p:cNvGraphicFramePr>
            <a:graphicFrameLocks noGrp="1"/>
          </p:cNvGraphicFramePr>
          <p:nvPr>
            <p:ph idx="1"/>
            <p:extLst>
              <p:ext uri="{D42A27DB-BD31-4B8C-83A1-F6EECF244321}">
                <p14:modId xmlns:p14="http://schemas.microsoft.com/office/powerpoint/2010/main" val="3755682563"/>
              </p:ext>
            </p:extLst>
          </p:nvPr>
        </p:nvGraphicFramePr>
        <p:xfrm>
          <a:off x="838200" y="1303338"/>
          <a:ext cx="105156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528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2E1F5B-4D97-4C28-92B6-A86AB71EAE80}"/>
              </a:ext>
            </a:extLst>
          </p:cNvPr>
          <p:cNvSpPr>
            <a:spLocks noGrp="1"/>
          </p:cNvSpPr>
          <p:nvPr>
            <p:ph type="sldNum" sz="quarter" idx="12"/>
          </p:nvPr>
        </p:nvSpPr>
        <p:spPr/>
        <p:txBody>
          <a:bodyPr/>
          <a:lstStyle/>
          <a:p>
            <a:fld id="{8810F394-C716-49D3-8450-D4BAA85FC0FF}" type="slidenum">
              <a:rPr lang="zh-CN" altLang="en-US" smtClean="0"/>
              <a:pPr/>
              <a:t>4</a:t>
            </a:fld>
            <a:endParaRPr lang="zh-CN" altLang="en-US" dirty="0"/>
          </a:p>
        </p:txBody>
      </p:sp>
      <p:sp>
        <p:nvSpPr>
          <p:cNvPr id="5" name="标题 4">
            <a:extLst>
              <a:ext uri="{FF2B5EF4-FFF2-40B4-BE49-F238E27FC236}">
                <a16:creationId xmlns:a16="http://schemas.microsoft.com/office/drawing/2014/main" id="{E4D7E905-4D73-47F9-8AD1-C4568046921B}"/>
              </a:ext>
            </a:extLst>
          </p:cNvPr>
          <p:cNvSpPr>
            <a:spLocks noGrp="1"/>
          </p:cNvSpPr>
          <p:nvPr>
            <p:ph type="ctrTitle"/>
          </p:nvPr>
        </p:nvSpPr>
        <p:spPr>
          <a:xfrm>
            <a:off x="1632832" y="2765839"/>
            <a:ext cx="4423412" cy="1326322"/>
          </a:xfrm>
        </p:spPr>
        <p:txBody>
          <a:bodyPr>
            <a:normAutofit fontScale="90000"/>
          </a:bodyPr>
          <a:lstStyle/>
          <a:p>
            <a:pPr algn="ctr"/>
            <a:r>
              <a:rPr lang="zh-CN" altLang="en-US" sz="5600" dirty="0">
                <a:solidFill>
                  <a:schemeClr val="tx1">
                    <a:lumMod val="95000"/>
                    <a:lumOff val="5000"/>
                  </a:schemeClr>
                </a:solidFill>
                <a:latin typeface="+mj-lt"/>
                <a:ea typeface="+mj-ea"/>
              </a:rPr>
              <a:t>总体技术概况</a:t>
            </a:r>
          </a:p>
        </p:txBody>
      </p:sp>
    </p:spTree>
    <p:extLst>
      <p:ext uri="{BB962C8B-B14F-4D97-AF65-F5344CB8AC3E}">
        <p14:creationId xmlns:p14="http://schemas.microsoft.com/office/powerpoint/2010/main" val="400992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3884711-B7AF-4BC1-A57B-80C29703382B}"/>
              </a:ext>
            </a:extLst>
          </p:cNvPr>
          <p:cNvSpPr>
            <a:spLocks noGrp="1"/>
          </p:cNvSpPr>
          <p:nvPr>
            <p:ph type="title"/>
          </p:nvPr>
        </p:nvSpPr>
        <p:spPr/>
        <p:txBody>
          <a:bodyPr/>
          <a:lstStyle/>
          <a:p>
            <a:r>
              <a:rPr lang="zh-CN" altLang="en-US" dirty="0"/>
              <a:t>主要功能点分布</a:t>
            </a:r>
          </a:p>
        </p:txBody>
      </p:sp>
      <p:pic>
        <p:nvPicPr>
          <p:cNvPr id="2" name="内容占位符 1">
            <a:extLst>
              <a:ext uri="{FF2B5EF4-FFF2-40B4-BE49-F238E27FC236}">
                <a16:creationId xmlns:a16="http://schemas.microsoft.com/office/drawing/2014/main" id="{08F706EC-EC27-48DC-B627-C3CDB6FFACC5}"/>
              </a:ext>
            </a:extLst>
          </p:cNvPr>
          <p:cNvPicPr>
            <a:picLocks noGrp="1" noChangeAspect="1"/>
          </p:cNvPicPr>
          <p:nvPr>
            <p:ph idx="1"/>
          </p:nvPr>
        </p:nvPicPr>
        <p:blipFill>
          <a:blip r:embed="rId3"/>
          <a:stretch>
            <a:fillRect/>
          </a:stretch>
        </p:blipFill>
        <p:spPr>
          <a:xfrm>
            <a:off x="974680" y="1423298"/>
            <a:ext cx="10317438" cy="4600575"/>
          </a:xfrm>
          <a:prstGeom prst="rect">
            <a:avLst/>
          </a:prstGeom>
        </p:spPr>
      </p:pic>
    </p:spTree>
    <p:extLst>
      <p:ext uri="{BB962C8B-B14F-4D97-AF65-F5344CB8AC3E}">
        <p14:creationId xmlns:p14="http://schemas.microsoft.com/office/powerpoint/2010/main" val="236435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119B53E-1398-4BFC-AAFC-5E597D17198F}"/>
              </a:ext>
            </a:extLst>
          </p:cNvPr>
          <p:cNvSpPr>
            <a:spLocks noGrp="1"/>
          </p:cNvSpPr>
          <p:nvPr>
            <p:ph type="title"/>
          </p:nvPr>
        </p:nvSpPr>
        <p:spPr/>
        <p:txBody>
          <a:bodyPr/>
          <a:lstStyle/>
          <a:p>
            <a:r>
              <a:rPr lang="zh-CN" altLang="en-US" dirty="0"/>
              <a:t>使用到的技术介绍</a:t>
            </a:r>
          </a:p>
        </p:txBody>
      </p:sp>
      <p:sp>
        <p:nvSpPr>
          <p:cNvPr id="5" name="内容占位符 4">
            <a:extLst>
              <a:ext uri="{FF2B5EF4-FFF2-40B4-BE49-F238E27FC236}">
                <a16:creationId xmlns:a16="http://schemas.microsoft.com/office/drawing/2014/main" id="{A7B98E85-D702-4F75-B240-87EA62DF5C20}"/>
              </a:ext>
            </a:extLst>
          </p:cNvPr>
          <p:cNvSpPr>
            <a:spLocks noGrp="1"/>
          </p:cNvSpPr>
          <p:nvPr>
            <p:ph idx="1"/>
          </p:nvPr>
        </p:nvSpPr>
        <p:spPr/>
        <p:txBody>
          <a:bodyPr/>
          <a:lstStyle/>
          <a:p>
            <a:r>
              <a:rPr lang="zh-CN" altLang="en-US" dirty="0"/>
              <a:t>聊天信息通过</a:t>
            </a:r>
            <a:r>
              <a:rPr lang="en-US" altLang="zh-CN" dirty="0"/>
              <a:t>KAFKA</a:t>
            </a:r>
            <a:r>
              <a:rPr lang="zh-CN" altLang="en-US" dirty="0"/>
              <a:t>进行交互。</a:t>
            </a:r>
            <a:endParaRPr lang="en-US" altLang="zh-CN" dirty="0"/>
          </a:p>
          <a:p>
            <a:endParaRPr lang="en-US" altLang="zh-CN" dirty="0"/>
          </a:p>
          <a:p>
            <a:r>
              <a:rPr lang="zh-CN" altLang="en-US" dirty="0"/>
              <a:t>登录，点赞使用</a:t>
            </a:r>
            <a:r>
              <a:rPr lang="en-US" altLang="zh-CN" dirty="0" err="1"/>
              <a:t>redis</a:t>
            </a:r>
            <a:r>
              <a:rPr lang="en-US" altLang="zh-CN" dirty="0"/>
              <a:t> </a:t>
            </a:r>
            <a:r>
              <a:rPr lang="zh-CN" altLang="en-US" dirty="0"/>
              <a:t>存储</a:t>
            </a:r>
            <a:endParaRPr lang="en-US" altLang="zh-CN" dirty="0"/>
          </a:p>
          <a:p>
            <a:endParaRPr lang="en-US" altLang="zh-CN" dirty="0"/>
          </a:p>
          <a:p>
            <a:r>
              <a:rPr lang="zh-CN" altLang="en-US" dirty="0"/>
              <a:t>客户端使用</a:t>
            </a:r>
            <a:r>
              <a:rPr lang="en-US" altLang="zh-CN" dirty="0" err="1"/>
              <a:t>vue</a:t>
            </a:r>
            <a:r>
              <a:rPr lang="en-US" altLang="zh-CN" dirty="0"/>
              <a:t> +</a:t>
            </a:r>
            <a:r>
              <a:rPr lang="en-US" altLang="zh-CN" dirty="0" err="1"/>
              <a:t>websocket</a:t>
            </a:r>
            <a:endParaRPr lang="en-US" altLang="zh-CN" dirty="0"/>
          </a:p>
          <a:p>
            <a:endParaRPr lang="en-US" altLang="zh-CN" dirty="0"/>
          </a:p>
          <a:p>
            <a:r>
              <a:rPr lang="zh-CN" altLang="en-US" dirty="0"/>
              <a:t>系统主要框架为 </a:t>
            </a:r>
            <a:r>
              <a:rPr lang="en-US" altLang="zh-CN" dirty="0"/>
              <a:t>spring boot</a:t>
            </a:r>
          </a:p>
          <a:p>
            <a:endParaRPr lang="en-US" altLang="zh-CN" dirty="0"/>
          </a:p>
          <a:p>
            <a:r>
              <a:rPr lang="zh-CN" altLang="en-US" dirty="0"/>
              <a:t>数据库使用 </a:t>
            </a:r>
            <a:r>
              <a:rPr lang="en-US" altLang="zh-CN" dirty="0" err="1"/>
              <a:t>Mybatis+MYSQL</a:t>
            </a:r>
            <a:endParaRPr lang="en-US" altLang="zh-CN" dirty="0"/>
          </a:p>
        </p:txBody>
      </p:sp>
      <p:sp>
        <p:nvSpPr>
          <p:cNvPr id="2" name="灯片编号占位符 1">
            <a:extLst>
              <a:ext uri="{FF2B5EF4-FFF2-40B4-BE49-F238E27FC236}">
                <a16:creationId xmlns:a16="http://schemas.microsoft.com/office/drawing/2014/main" id="{472C186C-1883-429B-B0DD-3554EAF03155}"/>
              </a:ext>
            </a:extLst>
          </p:cNvPr>
          <p:cNvSpPr>
            <a:spLocks noGrp="1"/>
          </p:cNvSpPr>
          <p:nvPr>
            <p:ph type="sldNum" sz="quarter" idx="12"/>
          </p:nvPr>
        </p:nvSpPr>
        <p:spPr/>
        <p:txBody>
          <a:bodyPr/>
          <a:lstStyle/>
          <a:p>
            <a:fld id="{1A432000-5C3F-1D4A-9667-B686CC966BC3}" type="slidenum">
              <a:rPr kumimoji="1" lang="zh-CN" altLang="en-US" smtClean="0"/>
              <a:t>6</a:t>
            </a:fld>
            <a:endParaRPr kumimoji="1" lang="zh-CN" altLang="en-US"/>
          </a:p>
        </p:txBody>
      </p:sp>
    </p:spTree>
    <p:extLst>
      <p:ext uri="{BB962C8B-B14F-4D97-AF65-F5344CB8AC3E}">
        <p14:creationId xmlns:p14="http://schemas.microsoft.com/office/powerpoint/2010/main" val="1749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59D35A3-8DBA-47C1-BBD9-662D94D180E3}"/>
              </a:ext>
            </a:extLst>
          </p:cNvPr>
          <p:cNvSpPr>
            <a:spLocks noGrp="1"/>
          </p:cNvSpPr>
          <p:nvPr>
            <p:ph type="title"/>
          </p:nvPr>
        </p:nvSpPr>
        <p:spPr/>
        <p:txBody>
          <a:bodyPr/>
          <a:lstStyle/>
          <a:p>
            <a:r>
              <a:rPr lang="zh-CN" altLang="en-US" dirty="0"/>
              <a:t>系统整体架构</a:t>
            </a:r>
          </a:p>
        </p:txBody>
      </p:sp>
      <p:sp>
        <p:nvSpPr>
          <p:cNvPr id="6" name="内容占位符 5">
            <a:extLst>
              <a:ext uri="{FF2B5EF4-FFF2-40B4-BE49-F238E27FC236}">
                <a16:creationId xmlns:a16="http://schemas.microsoft.com/office/drawing/2014/main" id="{E771C387-5F98-418B-8D81-ABEB370A0DD9}"/>
              </a:ext>
            </a:extLst>
          </p:cNvPr>
          <p:cNvSpPr>
            <a:spLocks noGrp="1"/>
          </p:cNvSpPr>
          <p:nvPr>
            <p:ph idx="1"/>
          </p:nvPr>
        </p:nvSpPr>
        <p:spPr/>
        <p:txBody>
          <a:bodyPr/>
          <a:lstStyle/>
          <a:p>
            <a:r>
              <a:rPr lang="zh-CN" altLang="en-US" dirty="0"/>
              <a:t>系统分为服务端</a:t>
            </a:r>
            <a:r>
              <a:rPr lang="en-US" altLang="zh-CN" dirty="0"/>
              <a:t>+</a:t>
            </a:r>
            <a:r>
              <a:rPr lang="zh-CN" altLang="en-US" dirty="0"/>
              <a:t>客户端模式。</a:t>
            </a:r>
            <a:endParaRPr lang="en-US" altLang="zh-CN" dirty="0"/>
          </a:p>
          <a:p>
            <a:pPr lvl="1"/>
            <a:r>
              <a:rPr lang="zh-CN" altLang="en-US" dirty="0"/>
              <a:t>客户端  通过 </a:t>
            </a:r>
            <a:r>
              <a:rPr lang="en-US" altLang="zh-CN" dirty="0" err="1"/>
              <a:t>kafka</a:t>
            </a:r>
            <a:r>
              <a:rPr lang="en-US" altLang="zh-CN" dirty="0"/>
              <a:t> </a:t>
            </a:r>
            <a:r>
              <a:rPr lang="zh-CN" altLang="en-US" dirty="0"/>
              <a:t>实现聊天信息的传递</a:t>
            </a:r>
            <a:endParaRPr lang="en-US" altLang="zh-CN" dirty="0"/>
          </a:p>
        </p:txBody>
      </p:sp>
      <p:pic>
        <p:nvPicPr>
          <p:cNvPr id="7" name="图片 6">
            <a:extLst>
              <a:ext uri="{FF2B5EF4-FFF2-40B4-BE49-F238E27FC236}">
                <a16:creationId xmlns:a16="http://schemas.microsoft.com/office/drawing/2014/main" id="{0089CDDB-AA94-49A4-9983-93D2E4990857}"/>
              </a:ext>
            </a:extLst>
          </p:cNvPr>
          <p:cNvPicPr>
            <a:picLocks noChangeAspect="1"/>
          </p:cNvPicPr>
          <p:nvPr/>
        </p:nvPicPr>
        <p:blipFill>
          <a:blip r:embed="rId3"/>
          <a:stretch>
            <a:fillRect/>
          </a:stretch>
        </p:blipFill>
        <p:spPr>
          <a:xfrm>
            <a:off x="3284989" y="2931430"/>
            <a:ext cx="7687810" cy="4756280"/>
          </a:xfrm>
          <a:prstGeom prst="rect">
            <a:avLst/>
          </a:prstGeom>
        </p:spPr>
      </p:pic>
    </p:spTree>
    <p:extLst>
      <p:ext uri="{BB962C8B-B14F-4D97-AF65-F5344CB8AC3E}">
        <p14:creationId xmlns:p14="http://schemas.microsoft.com/office/powerpoint/2010/main" val="2794859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A6AEC11-D860-4CE6-BF2B-795344A06EA6}"/>
              </a:ext>
            </a:extLst>
          </p:cNvPr>
          <p:cNvSpPr>
            <a:spLocks noGrp="1"/>
          </p:cNvSpPr>
          <p:nvPr>
            <p:ph type="ctrTitle"/>
          </p:nvPr>
        </p:nvSpPr>
        <p:spPr/>
        <p:txBody>
          <a:bodyPr/>
          <a:lstStyle/>
          <a:p>
            <a:pPr algn="ctr"/>
            <a:r>
              <a:rPr lang="zh-CN" altLang="en-US" dirty="0"/>
              <a:t>具体功能介绍</a:t>
            </a:r>
          </a:p>
        </p:txBody>
      </p:sp>
    </p:spTree>
    <p:extLst>
      <p:ext uri="{BB962C8B-B14F-4D97-AF65-F5344CB8AC3E}">
        <p14:creationId xmlns:p14="http://schemas.microsoft.com/office/powerpoint/2010/main" val="279865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p:cNvSpPr>
            <a:spLocks noGrp="1"/>
          </p:cNvSpPr>
          <p:nvPr>
            <p:ph type="title"/>
          </p:nvPr>
        </p:nvSpPr>
        <p:spPr/>
        <p:txBody>
          <a:bodyPr/>
          <a:lstStyle/>
          <a:p>
            <a:r>
              <a:rPr lang="zh-CN" altLang="en-US"/>
              <a:t>我们是中国金融</a:t>
            </a:r>
            <a:r>
              <a:rPr lang="en-US" altLang="zh-CN"/>
              <a:t>IT</a:t>
            </a:r>
            <a:r>
              <a:rPr lang="zh-CN" altLang="en-US"/>
              <a:t>市场上无以替代的佼佼者</a:t>
            </a:r>
            <a:endParaRPr lang="zh-CN" altLang="en-US" dirty="0"/>
          </a:p>
        </p:txBody>
      </p:sp>
      <p:sp>
        <p:nvSpPr>
          <p:cNvPr id="4" name="Rectangle 2">
            <a:extLst>
              <a:ext uri="{FF2B5EF4-FFF2-40B4-BE49-F238E27FC236}">
                <a16:creationId xmlns:a16="http://schemas.microsoft.com/office/drawing/2014/main" id="{BAC838BD-6EB9-4A6F-AECE-CF0E4BCB48F9}"/>
              </a:ext>
            </a:extLst>
          </p:cNvPr>
          <p:cNvSpPr>
            <a:spLocks noChangeArrowheads="1"/>
          </p:cNvSpPr>
          <p:nvPr/>
        </p:nvSpPr>
        <p:spPr bwMode="auto">
          <a:xfrm>
            <a:off x="3216361" y="1205278"/>
            <a:ext cx="182199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661EA4F5-AE22-4ABB-A0ED-0C616D46B513}"/>
              </a:ext>
            </a:extLst>
          </p:cNvPr>
          <p:cNvSpPr txBox="1"/>
          <p:nvPr/>
        </p:nvSpPr>
        <p:spPr>
          <a:xfrm>
            <a:off x="838200" y="518890"/>
            <a:ext cx="10101532" cy="523220"/>
          </a:xfrm>
          <a:prstGeom prst="rect">
            <a:avLst/>
          </a:prstGeom>
          <a:noFill/>
        </p:spPr>
        <p:txBody>
          <a:bodyPr wrap="square" rtlCol="0">
            <a:spAutoFit/>
          </a:bodyPr>
          <a:lstStyle/>
          <a:p>
            <a:r>
              <a:rPr lang="zh-CN" altLang="en-US" sz="2800" dirty="0"/>
              <a:t>服务端功能模块图</a:t>
            </a:r>
          </a:p>
        </p:txBody>
      </p:sp>
      <p:sp>
        <p:nvSpPr>
          <p:cNvPr id="12" name="Rectangle 4">
            <a:extLst>
              <a:ext uri="{FF2B5EF4-FFF2-40B4-BE49-F238E27FC236}">
                <a16:creationId xmlns:a16="http://schemas.microsoft.com/office/drawing/2014/main" id="{B0462398-B515-4C98-881D-5CF721E62A2A}"/>
              </a:ext>
            </a:extLst>
          </p:cNvPr>
          <p:cNvSpPr>
            <a:spLocks noChangeArrowheads="1"/>
          </p:cNvSpPr>
          <p:nvPr/>
        </p:nvSpPr>
        <p:spPr bwMode="auto">
          <a:xfrm>
            <a:off x="838200" y="10421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58B66427-F655-4E58-92A4-051259C60D4F}"/>
              </a:ext>
            </a:extLst>
          </p:cNvPr>
          <p:cNvGraphicFramePr>
            <a:graphicFrameLocks noChangeAspect="1"/>
          </p:cNvGraphicFramePr>
          <p:nvPr>
            <p:extLst>
              <p:ext uri="{D42A27DB-BD31-4B8C-83A1-F6EECF244321}">
                <p14:modId xmlns:p14="http://schemas.microsoft.com/office/powerpoint/2010/main" val="1043061311"/>
              </p:ext>
            </p:extLst>
          </p:nvPr>
        </p:nvGraphicFramePr>
        <p:xfrm>
          <a:off x="2072496" y="1414164"/>
          <a:ext cx="7632940" cy="4656920"/>
        </p:xfrm>
        <a:graphic>
          <a:graphicData uri="http://schemas.openxmlformats.org/presentationml/2006/ole">
            <mc:AlternateContent xmlns:mc="http://schemas.openxmlformats.org/markup-compatibility/2006">
              <mc:Choice xmlns:v="urn:schemas-microsoft-com:vml" Requires="v">
                <p:oleObj spid="_x0000_s11291" name="Visio" r:id="rId4" imgW="6391464" imgH="3905387" progId="Visio.Drawing.15">
                  <p:embed/>
                </p:oleObj>
              </mc:Choice>
              <mc:Fallback>
                <p:oleObj name="Visio" r:id="rId4" imgW="6391464" imgH="3905387"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2496" y="1414164"/>
                        <a:ext cx="7632940" cy="4656920"/>
                      </a:xfrm>
                      <a:prstGeom prst="rect">
                        <a:avLst/>
                      </a:prstGeom>
                      <a:noFill/>
                    </p:spPr>
                  </p:pic>
                </p:oleObj>
              </mc:Fallback>
            </mc:AlternateContent>
          </a:graphicData>
        </a:graphic>
      </p:graphicFrame>
    </p:spTree>
    <p:extLst>
      <p:ext uri="{BB962C8B-B14F-4D97-AF65-F5344CB8AC3E}">
        <p14:creationId xmlns:p14="http://schemas.microsoft.com/office/powerpoint/2010/main" val="15906292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601a7178-1e4b-499c-9c65-21bcefca46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2051</Words>
  <Application>Microsoft Office PowerPoint</Application>
  <PresentationFormat>宽屏</PresentationFormat>
  <Paragraphs>287</Paragraphs>
  <Slides>18</Slides>
  <Notes>10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8" baseType="lpstr">
      <vt:lpstr>Lucida Grande</vt:lpstr>
      <vt:lpstr>等线</vt:lpstr>
      <vt:lpstr>等线 Light</vt:lpstr>
      <vt:lpstr>Microsoft YaHei</vt:lpstr>
      <vt:lpstr>Microsoft YaHei</vt:lpstr>
      <vt:lpstr>Arial</vt:lpstr>
      <vt:lpstr>Calibri</vt:lpstr>
      <vt:lpstr>Wingdings</vt:lpstr>
      <vt:lpstr>Office 主题​​</vt:lpstr>
      <vt:lpstr>Visio</vt:lpstr>
      <vt:lpstr>华东新秀 spring boot 聊天系统</vt:lpstr>
      <vt:lpstr>队伍介绍</vt:lpstr>
      <vt:lpstr>PowerPoint 演示文稿</vt:lpstr>
      <vt:lpstr>总体技术概况</vt:lpstr>
      <vt:lpstr>主要功能点分布</vt:lpstr>
      <vt:lpstr>使用到的技术介绍</vt:lpstr>
      <vt:lpstr>系统整体架构</vt:lpstr>
      <vt:lpstr>具体功能介绍</vt:lpstr>
      <vt:lpstr>我们是中国金融IT市场上无以替代的佼佼者</vt:lpstr>
      <vt:lpstr>拥有完整的金融解决方案体系和服务体系，持续推动数字化转型</vt:lpstr>
      <vt:lpstr>3</vt:lpstr>
      <vt:lpstr>系统解耦</vt:lpstr>
      <vt:lpstr>Topic 设计以及离线消息实现</vt:lpstr>
      <vt:lpstr>其他功能点</vt:lpstr>
      <vt:lpstr>主要难点介绍</vt:lpstr>
      <vt:lpstr>kafka 动态监控+离线功能</vt:lpstr>
      <vt:lpstr>附加功能</vt:lpstr>
      <vt:lpstr>谢 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华东新秀 spring boot 聊天系统</dc:title>
  <dc:creator>1277</dc:creator>
  <cp:lastModifiedBy>1277</cp:lastModifiedBy>
  <cp:revision>24</cp:revision>
  <dcterms:created xsi:type="dcterms:W3CDTF">2020-07-30T13:12:51Z</dcterms:created>
  <dcterms:modified xsi:type="dcterms:W3CDTF">2020-07-31T10:11:51Z</dcterms:modified>
</cp:coreProperties>
</file>