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1" r:id="rId6"/>
    <p:sldId id="264" r:id="rId7"/>
    <p:sldId id="262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路由管理</a:t>
            </a:r>
            <a:endParaRPr lang="zh-CN" altLang="en-US"/>
          </a:p>
        </p:txBody>
      </p:sp>
      <p:pic>
        <p:nvPicPr>
          <p:cNvPr id="4" name="内容占位符 3" descr="路由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922145"/>
            <a:ext cx="5181600" cy="4157980"/>
          </a:xfrm>
          <a:prstGeom prst="rect">
            <a:avLst/>
          </a:prstGeom>
        </p:spPr>
      </p:pic>
      <p:pic>
        <p:nvPicPr>
          <p:cNvPr id="7" name="内容占位符 6" descr="路由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79715" y="1922145"/>
            <a:ext cx="1914525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页面构成</a:t>
            </a:r>
            <a:r>
              <a:rPr lang="en-US" altLang="zh-CN"/>
              <a:t>+Element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使用插件和开发插件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公共函数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常遇问题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WPS 演示</Application>
  <PresentationFormat>宽屏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使用插件和开发插件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jsb</cp:lastModifiedBy>
  <cp:revision>6</cp:revision>
  <dcterms:created xsi:type="dcterms:W3CDTF">2018-11-20T00:47:04Z</dcterms:created>
  <dcterms:modified xsi:type="dcterms:W3CDTF">2018-11-20T01:17:02Z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