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3"/>
    <p:sldId id="261" r:id="rId4"/>
    <p:sldId id="278" r:id="rId5"/>
    <p:sldId id="264" r:id="rId6"/>
    <p:sldId id="262" r:id="rId7"/>
    <p:sldId id="274" r:id="rId8"/>
    <p:sldId id="275" r:id="rId9"/>
    <p:sldId id="276" r:id="rId10"/>
    <p:sldId id="277" r:id="rId11"/>
    <p:sldId id="265" r:id="rId12"/>
    <p:sldId id="267" r:id="rId13"/>
    <p:sldId id="268" r:id="rId14"/>
    <p:sldId id="269" r:id="rId15"/>
    <p:sldId id="270" r:id="rId16"/>
    <p:sldId id="273" r:id="rId17"/>
    <p:sldId id="271" r:id="rId18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页面构成</a:t>
            </a:r>
            <a:r>
              <a:rPr lang="en-US" altLang="zh-CN"/>
              <a:t>+Element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9020" y="1574800"/>
            <a:ext cx="1022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zh-CN"/>
              <a:t>、本次项目</a:t>
            </a:r>
            <a:r>
              <a:rPr lang="en-US" altLang="zh-CN"/>
              <a:t>ui</a:t>
            </a:r>
            <a:r>
              <a:rPr lang="zh-CN" altLang="en-US"/>
              <a:t>采用</a:t>
            </a:r>
            <a:r>
              <a:rPr lang="en-US" altLang="zh-CN"/>
              <a:t>element ui</a:t>
            </a:r>
            <a:r>
              <a:rPr lang="zh-CN" altLang="en-US"/>
              <a:t>，官方文档：http://element-cn.eleme.io/#/zh-CN/component/layout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9020" y="2313940"/>
            <a:ext cx="1026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、所有组件存放在</a:t>
            </a:r>
            <a:r>
              <a:rPr lang="en-US" altLang="zh-CN"/>
              <a:t>'src/views/'</a:t>
            </a:r>
            <a:r>
              <a:rPr lang="zh-CN" altLang="en-US"/>
              <a:t>文件夹下，按模块划分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8715" y="2983865"/>
            <a:ext cx="975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vue element admin</a:t>
            </a:r>
            <a:r>
              <a:rPr lang="zh-CN" altLang="en-US"/>
              <a:t>属于单页应用，</a:t>
            </a:r>
            <a:r>
              <a:rPr lang="en-US" altLang="zh-CN"/>
              <a:t>layout</a:t>
            </a:r>
            <a:r>
              <a:rPr lang="zh-CN" altLang="en-US"/>
              <a:t>控制布局，根据路由加载其他组件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常遇问题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8690" y="1624330"/>
            <a:ext cx="1035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、变量类型引起的问题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pos</a:t>
            </a:r>
            <a:r>
              <a:rPr lang="zh-CN" altLang="en-US"/>
              <a:t>字段必须加单引号，是字符串类型，去掉引号就得不到正确的结果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440" y="2821940"/>
            <a:ext cx="4133215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2821940"/>
            <a:ext cx="2000250" cy="666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8570" y="3673475"/>
            <a:ext cx="989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note</a:t>
            </a:r>
            <a:r>
              <a:rPr lang="zh-CN" altLang="en-US"/>
              <a:t>：</a:t>
            </a:r>
            <a:r>
              <a:rPr lang="en-US" altLang="zh-CN"/>
              <a:t>js</a:t>
            </a:r>
            <a:r>
              <a:rPr lang="zh-CN" altLang="en-US"/>
              <a:t>本身是弱类型语言，</a:t>
            </a:r>
            <a:r>
              <a:rPr lang="en-US" altLang="zh-CN"/>
              <a:t>vue</a:t>
            </a:r>
            <a:r>
              <a:rPr lang="zh-CN" altLang="en-US"/>
              <a:t>逐渐向强类型过度，</a:t>
            </a:r>
            <a:r>
              <a:rPr lang="en-US" altLang="en-US"/>
              <a:t>1 == '1'</a:t>
            </a:r>
            <a:r>
              <a:rPr lang="zh-CN" altLang="en-US"/>
              <a:t>的情况尽量避免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Mock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yapi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1880" y="260985"/>
            <a:ext cx="13190220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9340" y="682625"/>
            <a:ext cx="1016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、期望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0785" y="1151890"/>
            <a:ext cx="1051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期望会生成固定的数据（不管前台如何刷新，返回数据都是一样的）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850" y="1818640"/>
            <a:ext cx="1057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、脚本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5075" y="2238375"/>
            <a:ext cx="948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会根据代码动态生成数据（前台每次刷新数据不同，还可以根据输入值生成符合要求的数据）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2812415"/>
            <a:ext cx="6733540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2555" y="661035"/>
            <a:ext cx="9144000" cy="387985"/>
          </a:xfrm>
        </p:spPr>
        <p:txBody>
          <a:bodyPr>
            <a:normAutofit fontScale="80000"/>
          </a:bodyPr>
          <a:p>
            <a:r>
              <a:rPr lang="zh-CN" altLang="en-US" b="1"/>
              <a:t>脚本（采用</a:t>
            </a:r>
            <a:r>
              <a:rPr lang="en-US" altLang="zh-CN" b="1"/>
              <a:t>js</a:t>
            </a:r>
            <a:r>
              <a:rPr lang="zh-CN" altLang="en-US" b="1"/>
              <a:t>语法）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1219200"/>
            <a:ext cx="7713980" cy="5190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9150" y="1304925"/>
            <a:ext cx="94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列表数据脚本：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485" y="1786255"/>
            <a:ext cx="7457440" cy="3523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9165" y="1394460"/>
            <a:ext cx="1259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产品详情脚本：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7845"/>
            <a:ext cx="9144000" cy="411480"/>
          </a:xfrm>
        </p:spPr>
        <p:txBody>
          <a:bodyPr>
            <a:normAutofit fontScale="80000"/>
          </a:bodyPr>
          <a:p>
            <a:r>
              <a:rPr lang="zh-CN" altLang="en-US"/>
              <a:t>全局变量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48080"/>
            <a:ext cx="6762115" cy="3590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295275"/>
            <a:ext cx="7704455" cy="6266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18845" y="1494790"/>
            <a:ext cx="1036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api</a:t>
            </a:r>
            <a:r>
              <a:rPr lang="zh-CN" altLang="en-US"/>
              <a:t>统一存放在</a:t>
            </a:r>
            <a:r>
              <a:rPr lang="en-US" altLang="zh-CN"/>
              <a:t>'src/api'</a:t>
            </a:r>
            <a:r>
              <a:rPr lang="zh-CN" altLang="en-US"/>
              <a:t>文件夹下，</a:t>
            </a:r>
            <a:r>
              <a:rPr lang="en-US" altLang="zh-CN"/>
              <a:t>api</a:t>
            </a:r>
            <a:r>
              <a:rPr lang="zh-CN" altLang="en-US"/>
              <a:t>划分以模块为目录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9170" y="2114550"/>
            <a:ext cx="606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api</a:t>
            </a:r>
            <a:r>
              <a:rPr lang="zh-CN" altLang="en-US"/>
              <a:t>写法采用统一格式，如下：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2705100"/>
            <a:ext cx="460946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68985" y="346075"/>
            <a:ext cx="939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请求字段放在</a:t>
            </a:r>
            <a:r>
              <a:rPr lang="en-US" altLang="zh-CN"/>
              <a:t>data</a:t>
            </a:r>
            <a:r>
              <a:rPr lang="zh-CN" altLang="en-US"/>
              <a:t>字段下，</a:t>
            </a:r>
            <a:r>
              <a:rPr lang="en-US" altLang="zh-CN"/>
              <a:t>get</a:t>
            </a:r>
            <a:r>
              <a:rPr lang="zh-CN" altLang="en-US"/>
              <a:t>请求字段放在</a:t>
            </a:r>
            <a:r>
              <a:rPr lang="en-US" altLang="zh-CN"/>
              <a:t>params</a:t>
            </a:r>
            <a:r>
              <a:rPr lang="zh-CN" altLang="en-US"/>
              <a:t>下，否则请求不到数据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966470"/>
            <a:ext cx="6152515" cy="3504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9010" y="485267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request</a:t>
            </a:r>
            <a:r>
              <a:rPr lang="zh-CN" altLang="en-US"/>
              <a:t>是</a:t>
            </a:r>
            <a:r>
              <a:rPr lang="en-US" altLang="zh-CN"/>
              <a:t>axios</a:t>
            </a:r>
            <a:r>
              <a:rPr lang="zh-CN" altLang="en-US"/>
              <a:t>实例，具体见</a:t>
            </a:r>
            <a:r>
              <a:rPr lang="en-US" altLang="zh-CN"/>
              <a:t>'</a:t>
            </a:r>
            <a:r>
              <a:rPr lang="en-US" altLang="zh-CN">
                <a:sym typeface="+mn-ea"/>
              </a:rPr>
              <a:t>utils/request.js</a:t>
            </a:r>
            <a:r>
              <a:rPr lang="en-US" altLang="zh-CN"/>
              <a:t>'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654040"/>
            <a:ext cx="362839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使用插件和开发插件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8695" y="1724660"/>
            <a:ext cx="896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zh-CN"/>
              <a:t>、图片查看插件vue-imageViewer，</a:t>
            </a:r>
            <a:r>
              <a:rPr lang="en-US" altLang="zh-CN"/>
              <a:t>git</a:t>
            </a:r>
            <a:r>
              <a:rPr lang="zh-CN" altLang="en-US"/>
              <a:t>地址：https://github.com/laii7/vue-imageViewer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8860" y="1524635"/>
            <a:ext cx="10253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src/utils/</a:t>
            </a:r>
            <a:r>
              <a:rPr lang="en-US" altLang="zh-CN"/>
              <a:t>”</a:t>
            </a:r>
            <a:r>
              <a:rPr lang="zh-CN" altLang="en-US"/>
              <a:t>文件夹集中存放公共函数</a:t>
            </a:r>
            <a:endParaRPr lang="en-US" altLang="en-US"/>
          </a:p>
          <a:p>
            <a:r>
              <a:rPr lang="en-US" altLang="en-US"/>
              <a:t>      a</a:t>
            </a:r>
            <a:r>
              <a:rPr lang="zh-CN" altLang="en-US"/>
              <a:t>、</a:t>
            </a:r>
            <a:r>
              <a:rPr lang="en-US" altLang="zh-CN"/>
              <a:t>auth.js</a:t>
            </a:r>
            <a:r>
              <a:rPr lang="zh-CN" altLang="en-US"/>
              <a:t>权限相关，用于存储</a:t>
            </a:r>
            <a:r>
              <a:rPr lang="en-US" altLang="zh-CN"/>
              <a:t>token</a:t>
            </a:r>
            <a:r>
              <a:rPr lang="zh-CN" altLang="en-US"/>
              <a:t>之类数据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request.js</a:t>
            </a:r>
            <a:r>
              <a:rPr lang="zh-CN" altLang="en-US"/>
              <a:t>创建异步请求实例，设置请求响应拦截器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validate.js </a:t>
            </a:r>
            <a:r>
              <a:rPr lang="zh-CN" altLang="en-US"/>
              <a:t>表单验证相关函数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d</a:t>
            </a:r>
            <a:r>
              <a:rPr lang="zh-CN" altLang="en-US"/>
              <a:t>、其他相关函数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3459480"/>
            <a:ext cx="5019040" cy="147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875" y="5262245"/>
            <a:ext cx="732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语法和普通</a:t>
            </a:r>
            <a:r>
              <a:rPr lang="en-US" altLang="zh-CN"/>
              <a:t>js</a:t>
            </a:r>
            <a:r>
              <a:rPr lang="zh-CN" altLang="en-US"/>
              <a:t>函数类似，唯一不同要加个</a:t>
            </a:r>
            <a:r>
              <a:rPr lang="en-US" altLang="zh-CN"/>
              <a:t>export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69315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动态理由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8465" y="2393950"/>
            <a:ext cx="9793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、路由表需要分成两个部分：</a:t>
            </a:r>
            <a:endParaRPr lang="zh-CN" altLang="en-US"/>
          </a:p>
          <a:p>
            <a:r>
              <a:rPr lang="en-US" altLang="zh-CN"/>
              <a:t>      a</a:t>
            </a:r>
            <a:r>
              <a:rPr lang="zh-CN" altLang="en-US"/>
              <a:t>、不需要权限的，直接挂载在路由上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b</a:t>
            </a:r>
            <a:r>
              <a:rPr lang="zh-CN" altLang="en-US"/>
              <a:t>、需要权限的，动态挂载，</a:t>
            </a:r>
            <a:r>
              <a:rPr lang="en-US" altLang="zh-CN"/>
              <a:t>vue2.0</a:t>
            </a:r>
            <a:r>
              <a:rPr lang="zh-CN" altLang="en-US"/>
              <a:t>版本提供了</a:t>
            </a:r>
            <a:r>
              <a:rPr lang="en-US" altLang="zh-CN"/>
              <a:t>addRoutes</a:t>
            </a:r>
            <a:r>
              <a:rPr lang="zh-CN" altLang="en-US"/>
              <a:t>函数动态挂载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8490" y="3507105"/>
            <a:ext cx="805688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9020" y="784860"/>
            <a:ext cx="9843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、动态路由需要做两步处理，才能渲染并起到跳转作用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a</a:t>
            </a:r>
            <a:r>
              <a:rPr lang="zh-CN" altLang="en-US"/>
              <a:t>、利用</a:t>
            </a:r>
            <a:r>
              <a:rPr lang="en-US" altLang="zh-CN"/>
              <a:t>addRoutes</a:t>
            </a:r>
            <a:r>
              <a:rPr lang="zh-CN" altLang="en-US"/>
              <a:t>添加到路由表中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b</a:t>
            </a:r>
            <a:r>
              <a:rPr lang="zh-CN" altLang="en-US"/>
              <a:t>、存储到</a:t>
            </a:r>
            <a:r>
              <a:rPr lang="en-US" altLang="zh-CN"/>
              <a:t>vuex</a:t>
            </a:r>
            <a:r>
              <a:rPr lang="zh-CN" altLang="en-US"/>
              <a:t>中，用于动态渲染出来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4940" y="1706880"/>
            <a:ext cx="12723495" cy="6228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9005" y="765175"/>
            <a:ext cx="1065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zh-CN"/>
              <a:t>、过滤路由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1436370"/>
            <a:ext cx="11457305" cy="6943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9035" y="715010"/>
            <a:ext cx="9063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过滤路由函数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a</a:t>
            </a:r>
            <a:r>
              <a:rPr lang="zh-CN" altLang="zh-CN"/>
              <a:t>、这个函数是重点，需要根据后台传出来的理由表过滤前台事先准备好的路由</a:t>
            </a:r>
            <a:endParaRPr lang="zh-CN" altLang="zh-CN"/>
          </a:p>
          <a:p>
            <a:r>
              <a:rPr lang="zh-CN" altLang="zh-CN"/>
              <a:t>     </a:t>
            </a:r>
            <a:r>
              <a:rPr lang="en-US" altLang="zh-CN"/>
              <a:t>b</a:t>
            </a:r>
            <a:r>
              <a:rPr lang="zh-CN" altLang="en-US"/>
              <a:t>、后端提供的路由表无法直接使用，因为不是响应式的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c</a:t>
            </a:r>
            <a:r>
              <a:rPr lang="zh-CN" altLang="en-US"/>
              <a:t>、过滤函数最好采用地方算法，有待完善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6695" y="1981835"/>
            <a:ext cx="6276340" cy="5533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宽屏</PresentationFormat>
  <Paragraphs>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页面构成+Element</vt:lpstr>
      <vt:lpstr>api</vt:lpstr>
      <vt:lpstr>PowerPoint 演示文稿</vt:lpstr>
      <vt:lpstr>使用插件和开发插件</vt:lpstr>
      <vt:lpstr>公共函数</vt:lpstr>
      <vt:lpstr>动态理由</vt:lpstr>
      <vt:lpstr>PowerPoint 演示文稿</vt:lpstr>
      <vt:lpstr>PowerPoint 演示文稿</vt:lpstr>
      <vt:lpstr>PowerPoint 演示文稿</vt:lpstr>
      <vt:lpstr>常遇问题</vt:lpstr>
      <vt:lpstr>Mock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技术部-李奎</cp:lastModifiedBy>
  <cp:revision>41</cp:revision>
  <dcterms:created xsi:type="dcterms:W3CDTF">2018-11-20T00:47:00Z</dcterms:created>
  <dcterms:modified xsi:type="dcterms:W3CDTF">2018-12-10T09:50:05Z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  <property fmtid="{D5CDD505-2E9C-101B-9397-08002B2CF9AE}" pid="3" name="KSORubyTemplateID">
    <vt:lpwstr>2</vt:lpwstr>
  </property>
</Properties>
</file>