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8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6C565-9075-41CB-82BF-F34855A0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28DB9-ABC7-4309-95B6-5D238B44C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B4E3E-1895-4325-AFED-4607F6F2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BB368-12D1-4610-8D0D-05756D3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CD46E-847A-479C-AD64-BFEE619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2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0E8C-544D-46C4-BAD3-02A62703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EF990-399B-4479-9D4D-B6DC61502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FCBE1-C910-4126-9B5C-55E146AC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0BFB3-FCCA-477C-9362-B6E9E991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46937-5ACC-476F-A022-6CAE67E5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1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8ACA4B-3C4D-4444-A441-3CB8E4B75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2E34E-37FC-491A-B0B9-3A15B01C8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7EB39-C309-472B-BA3F-1F0CA81D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472FF-1B2C-4DD9-BAC7-55DBE21E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1664D-E7C7-48ED-916C-A686BCEF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9E3A-7ABF-46E2-B6FC-4ACDC1EB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FA22B-EDF4-4CDD-82C6-8D8F62CA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59301-7139-4737-BCE2-13B71BC1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9F6A7-071D-4C3D-9E1C-B3923233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7DA6E-92A7-42AF-88C1-02268049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7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8A61E-8C46-4578-A80B-15BCD2CF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E52E3-74BA-439F-B2E7-40C04A24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14073-8B32-4A53-9921-9ADE0D3B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F4210-D5DD-4224-BEDD-7137A04A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170DA-7768-43BD-9DAD-080D331C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1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CECE9-86A0-4987-9111-73C61388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16AF6-2D53-409E-B1F6-B99ED50B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75457-68DE-4BEF-BA55-7973C6725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172C9-687A-4DF8-AFFA-4985708A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10912-B18F-41AF-9ACC-0E7A56F7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77F36-80A3-4C34-998E-16D670E9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0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93E2B-F42F-4E53-871A-DC830987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9412E-DFCD-411C-AE6E-231290F4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A713F-6A91-4E61-85E6-6B434149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784B47-8E34-4B55-BD88-A90BD3BB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0E92C-6489-4214-B076-81AC948C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A3CB8F-AE68-4DD0-BA2E-8C7F207A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79BB95-F6A4-435B-B58A-B416620E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FACB68-E336-4C7F-BC9F-5D865CAE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3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DFB12-D698-4884-ACFA-732189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DADE5-2BC8-4DDF-A4ED-0783083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ECFBD4-198F-4289-B322-8EF3F01C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07DD8-CEDB-4DCC-8A05-7A090CC8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7EF85B-1C6F-4DB5-B714-7C0EC49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6B056C-B2BC-4149-94A5-52EE19D1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FACCB-2F09-4975-968C-DEC5667C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5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E22D3-0E49-4CF3-93D2-3D981270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070D1-701E-447C-997A-564CBC98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4E036-15CD-49EB-999C-01FF4423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DDA8B-1527-4AF6-A759-75C18CFB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48AE8-67D6-4C44-BC0F-36C63A9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C3803-1B44-4F94-84ED-AEFC18E5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C0DF6-0757-4E44-89E7-485C1E1C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5362D0-CE16-4203-BD1F-8EA76879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0BA16-D730-49E8-B3F9-3B4DD8874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BC1F9-161D-4578-A4FF-D1A5CB22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5800C-118D-407C-AEBC-22D959C8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770F4-0CC3-47BF-8350-C0FD27D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0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F93E2-AEC5-46C0-B6DD-1825CEB2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19ED5-8AC9-4C9A-8E5E-38DC7CCC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F9896-2361-43BB-89F7-9E7146401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C5A1-EEFF-4B73-9791-A1F8D0D9A86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A861C-85DE-4028-95A4-A13B7990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48038-F002-4ACD-9F98-A8542F5CF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967B-D701-4734-A97D-98733BB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3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E5AE64-65F5-4E2A-BDDF-D2D9EE2ED172}"/>
              </a:ext>
            </a:extLst>
          </p:cNvPr>
          <p:cNvSpPr txBox="1"/>
          <p:nvPr/>
        </p:nvSpPr>
        <p:spPr>
          <a:xfrm>
            <a:off x="162560" y="172720"/>
            <a:ext cx="117957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买饮料游戏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我们每一次的游戏都分为三个环节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在第一个环节</a:t>
            </a:r>
            <a:r>
              <a:rPr lang="zh-CN" altLang="en-US" sz="2400" dirty="0">
                <a:solidFill>
                  <a:schemeClr val="bg1"/>
                </a:solidFill>
              </a:rPr>
              <a:t>， 屏幕上会出现饮料机，我们要又快又准确的记忆饮料机上每个位置上是什么饮料，这些饮料卖多少钱。</a:t>
            </a:r>
            <a:r>
              <a:rPr lang="zh-CN" altLang="en-US" sz="2400" dirty="0">
                <a:solidFill>
                  <a:srgbClr val="FF0000"/>
                </a:solidFill>
              </a:rPr>
              <a:t>这些饮料在出现一段时间后，会很快的消失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在第二个环节，有时会在饮料的位置上出两个星星，我们要回想起两个位置上的饮料价格是多少；有时候，不会出现饮料机和星星，会直接出现两瓶刚才饮料机上的饮料，我们就要回想起这两个饮料的价格是多少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在第三个环节，屏幕上会出现问题，我们要根据刚才回想的饮料价格来回答这些问题，并且要在规定的时间内，又快又准确地选择出正确的答案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按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键来选择左边的答案，按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键来选择右边的答案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E5AE64-65F5-4E2A-BDDF-D2D9EE2ED172}"/>
              </a:ext>
            </a:extLst>
          </p:cNvPr>
          <p:cNvSpPr txBox="1"/>
          <p:nvPr/>
        </p:nvSpPr>
        <p:spPr>
          <a:xfrm>
            <a:off x="162560" y="172720"/>
            <a:ext cx="1179576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买饮料游戏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首先，你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将会在屏幕上看到饮料机，饮料机里摆放着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lang="zh-CN" altLang="en-US" sz="2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瓶不同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饮料，你有</a:t>
            </a:r>
            <a:r>
              <a:rPr lang="en-US" altLang="zh-CN" sz="2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块钱。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记住饮料机上每个位置上是什么饮料和这些饮料的价格。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呈现一段时间之后，饮料和价格会消失。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然后，你会看到两种不同的线索。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当看见两颗星星时，你需要回忆星星位置上对应的是什么饮料和饮料价格。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当看见两瓶饮料时，你需要回忆这两瓶饮料的价格。并准备回答后面的问题</a:t>
            </a:r>
            <a:endParaRPr lang="en-US" altLang="zh-CN" sz="2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当你看见“买这两瓶饮料需要多少钱”时，</a:t>
            </a:r>
            <a:endParaRPr lang="en-US" altLang="zh-CN" sz="2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请将饮料价格相加，并按键选择正确答案</a:t>
            </a:r>
            <a:endParaRPr lang="en-US" altLang="zh-CN" sz="2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当看见“买这两瓶饮料找零多少钱”时，</a:t>
            </a:r>
            <a:endParaRPr lang="en-US" altLang="zh-CN" sz="2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请计算买完两瓶饮料后，剩余的钱，按键选择正确答案</a:t>
            </a:r>
            <a:endParaRPr lang="en-US" altLang="zh-CN" sz="2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键来选择左边的答案，按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键来选择右边的答案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96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9A416A-0C2D-4EA3-AF80-6D575A498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007927-85BB-4B04-98C1-8F01BE0BD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40" y="690716"/>
            <a:ext cx="2520000" cy="15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373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YaXin</dc:creator>
  <cp:lastModifiedBy>ZhaoGroup</cp:lastModifiedBy>
  <cp:revision>10</cp:revision>
  <dcterms:created xsi:type="dcterms:W3CDTF">2021-09-28T02:15:13Z</dcterms:created>
  <dcterms:modified xsi:type="dcterms:W3CDTF">2021-11-23T09:40:56Z</dcterms:modified>
</cp:coreProperties>
</file>