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863513" cy="7175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39" y="1174324"/>
            <a:ext cx="9647635" cy="2498137"/>
          </a:xfrm>
        </p:spPr>
        <p:txBody>
          <a:bodyPr anchor="b"/>
          <a:lstStyle>
            <a:lvl1pPr algn="ctr">
              <a:defRPr sz="62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39" y="3768799"/>
            <a:ext cx="9647635" cy="1732418"/>
          </a:xfrm>
        </p:spPr>
        <p:txBody>
          <a:bodyPr/>
          <a:lstStyle>
            <a:lvl1pPr marL="0" indent="0" algn="ctr">
              <a:buNone/>
              <a:defRPr sz="2511"/>
            </a:lvl1pPr>
            <a:lvl2pPr marL="478368" indent="0" algn="ctr">
              <a:buNone/>
              <a:defRPr sz="2093"/>
            </a:lvl2pPr>
            <a:lvl3pPr marL="956737" indent="0" algn="ctr">
              <a:buNone/>
              <a:defRPr sz="1883"/>
            </a:lvl3pPr>
            <a:lvl4pPr marL="1435105" indent="0" algn="ctr">
              <a:buNone/>
              <a:defRPr sz="1674"/>
            </a:lvl4pPr>
            <a:lvl5pPr marL="1913473" indent="0" algn="ctr">
              <a:buNone/>
              <a:defRPr sz="1674"/>
            </a:lvl5pPr>
            <a:lvl6pPr marL="2391842" indent="0" algn="ctr">
              <a:buNone/>
              <a:defRPr sz="1674"/>
            </a:lvl6pPr>
            <a:lvl7pPr marL="2870210" indent="0" algn="ctr">
              <a:buNone/>
              <a:defRPr sz="1674"/>
            </a:lvl7pPr>
            <a:lvl8pPr marL="3348579" indent="0" algn="ctr">
              <a:buNone/>
              <a:defRPr sz="1674"/>
            </a:lvl8pPr>
            <a:lvl9pPr marL="3826947" indent="0" algn="ctr">
              <a:buNone/>
              <a:defRPr sz="167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5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8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5451" y="382029"/>
            <a:ext cx="2773695" cy="608090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367" y="382029"/>
            <a:ext cx="8160291" cy="60809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6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67" y="1788893"/>
            <a:ext cx="11094780" cy="2984808"/>
          </a:xfrm>
        </p:spPr>
        <p:txBody>
          <a:bodyPr anchor="b"/>
          <a:lstStyle>
            <a:lvl1pPr>
              <a:defRPr sz="62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667" y="4801939"/>
            <a:ext cx="11094780" cy="1569640"/>
          </a:xfrm>
        </p:spPr>
        <p:txBody>
          <a:bodyPr/>
          <a:lstStyle>
            <a:lvl1pPr marL="0" indent="0">
              <a:buNone/>
              <a:defRPr sz="2511">
                <a:solidFill>
                  <a:schemeClr val="tx1">
                    <a:tint val="75000"/>
                  </a:schemeClr>
                </a:solidFill>
              </a:defRPr>
            </a:lvl1pPr>
            <a:lvl2pPr marL="478368" indent="0">
              <a:buNone/>
              <a:defRPr sz="2093">
                <a:solidFill>
                  <a:schemeClr val="tx1">
                    <a:tint val="75000"/>
                  </a:schemeClr>
                </a:solidFill>
              </a:defRPr>
            </a:lvl2pPr>
            <a:lvl3pPr marL="956737" indent="0">
              <a:buNone/>
              <a:defRPr sz="1883">
                <a:solidFill>
                  <a:schemeClr val="tx1">
                    <a:tint val="75000"/>
                  </a:schemeClr>
                </a:solidFill>
              </a:defRPr>
            </a:lvl3pPr>
            <a:lvl4pPr marL="1435105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4pPr>
            <a:lvl5pPr marL="1913473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5pPr>
            <a:lvl6pPr marL="2391842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6pPr>
            <a:lvl7pPr marL="2870210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7pPr>
            <a:lvl8pPr marL="3348579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8pPr>
            <a:lvl9pPr marL="3826947" indent="0">
              <a:buNone/>
              <a:defRPr sz="16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0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367" y="1910145"/>
            <a:ext cx="5466993" cy="45527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153" y="1910145"/>
            <a:ext cx="5466993" cy="45527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3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42" y="382029"/>
            <a:ext cx="11094780" cy="13869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43" y="1758995"/>
            <a:ext cx="5441868" cy="862056"/>
          </a:xfrm>
        </p:spPr>
        <p:txBody>
          <a:bodyPr anchor="b"/>
          <a:lstStyle>
            <a:lvl1pPr marL="0" indent="0">
              <a:buNone/>
              <a:defRPr sz="2511" b="1"/>
            </a:lvl1pPr>
            <a:lvl2pPr marL="478368" indent="0">
              <a:buNone/>
              <a:defRPr sz="2093" b="1"/>
            </a:lvl2pPr>
            <a:lvl3pPr marL="956737" indent="0">
              <a:buNone/>
              <a:defRPr sz="1883" b="1"/>
            </a:lvl3pPr>
            <a:lvl4pPr marL="1435105" indent="0">
              <a:buNone/>
              <a:defRPr sz="1674" b="1"/>
            </a:lvl4pPr>
            <a:lvl5pPr marL="1913473" indent="0">
              <a:buNone/>
              <a:defRPr sz="1674" b="1"/>
            </a:lvl5pPr>
            <a:lvl6pPr marL="2391842" indent="0">
              <a:buNone/>
              <a:defRPr sz="1674" b="1"/>
            </a:lvl6pPr>
            <a:lvl7pPr marL="2870210" indent="0">
              <a:buNone/>
              <a:defRPr sz="1674" b="1"/>
            </a:lvl7pPr>
            <a:lvl8pPr marL="3348579" indent="0">
              <a:buNone/>
              <a:defRPr sz="1674" b="1"/>
            </a:lvl8pPr>
            <a:lvl9pPr marL="3826947" indent="0">
              <a:buNone/>
              <a:defRPr sz="16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6043" y="2621051"/>
            <a:ext cx="5441868" cy="38551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2154" y="1758995"/>
            <a:ext cx="5468668" cy="862056"/>
          </a:xfrm>
        </p:spPr>
        <p:txBody>
          <a:bodyPr anchor="b"/>
          <a:lstStyle>
            <a:lvl1pPr marL="0" indent="0">
              <a:buNone/>
              <a:defRPr sz="2511" b="1"/>
            </a:lvl1pPr>
            <a:lvl2pPr marL="478368" indent="0">
              <a:buNone/>
              <a:defRPr sz="2093" b="1"/>
            </a:lvl2pPr>
            <a:lvl3pPr marL="956737" indent="0">
              <a:buNone/>
              <a:defRPr sz="1883" b="1"/>
            </a:lvl3pPr>
            <a:lvl4pPr marL="1435105" indent="0">
              <a:buNone/>
              <a:defRPr sz="1674" b="1"/>
            </a:lvl4pPr>
            <a:lvl5pPr marL="1913473" indent="0">
              <a:buNone/>
              <a:defRPr sz="1674" b="1"/>
            </a:lvl5pPr>
            <a:lvl6pPr marL="2391842" indent="0">
              <a:buNone/>
              <a:defRPr sz="1674" b="1"/>
            </a:lvl6pPr>
            <a:lvl7pPr marL="2870210" indent="0">
              <a:buNone/>
              <a:defRPr sz="1674" b="1"/>
            </a:lvl7pPr>
            <a:lvl8pPr marL="3348579" indent="0">
              <a:buNone/>
              <a:defRPr sz="1674" b="1"/>
            </a:lvl8pPr>
            <a:lvl9pPr marL="3826947" indent="0">
              <a:buNone/>
              <a:defRPr sz="16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2154" y="2621051"/>
            <a:ext cx="5468668" cy="38551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0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2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0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43" y="478367"/>
            <a:ext cx="4148817" cy="1674283"/>
          </a:xfrm>
        </p:spPr>
        <p:txBody>
          <a:bodyPr anchor="b"/>
          <a:lstStyle>
            <a:lvl1pPr>
              <a:defRPr sz="33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669" y="1033140"/>
            <a:ext cx="6512153" cy="5099256"/>
          </a:xfrm>
        </p:spPr>
        <p:txBody>
          <a:bodyPr/>
          <a:lstStyle>
            <a:lvl1pPr>
              <a:defRPr sz="3348"/>
            </a:lvl1pPr>
            <a:lvl2pPr>
              <a:defRPr sz="2930"/>
            </a:lvl2pPr>
            <a:lvl3pPr>
              <a:defRPr sz="2511"/>
            </a:lvl3pPr>
            <a:lvl4pPr>
              <a:defRPr sz="2093"/>
            </a:lvl4pPr>
            <a:lvl5pPr>
              <a:defRPr sz="2093"/>
            </a:lvl5pPr>
            <a:lvl6pPr>
              <a:defRPr sz="2093"/>
            </a:lvl6pPr>
            <a:lvl7pPr>
              <a:defRPr sz="2093"/>
            </a:lvl7pPr>
            <a:lvl8pPr>
              <a:defRPr sz="2093"/>
            </a:lvl8pPr>
            <a:lvl9pPr>
              <a:defRPr sz="20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043" y="2152650"/>
            <a:ext cx="4148817" cy="3988050"/>
          </a:xfrm>
        </p:spPr>
        <p:txBody>
          <a:bodyPr/>
          <a:lstStyle>
            <a:lvl1pPr marL="0" indent="0">
              <a:buNone/>
              <a:defRPr sz="1674"/>
            </a:lvl1pPr>
            <a:lvl2pPr marL="478368" indent="0">
              <a:buNone/>
              <a:defRPr sz="1465"/>
            </a:lvl2pPr>
            <a:lvl3pPr marL="956737" indent="0">
              <a:buNone/>
              <a:defRPr sz="1256"/>
            </a:lvl3pPr>
            <a:lvl4pPr marL="1435105" indent="0">
              <a:buNone/>
              <a:defRPr sz="1046"/>
            </a:lvl4pPr>
            <a:lvl5pPr marL="1913473" indent="0">
              <a:buNone/>
              <a:defRPr sz="1046"/>
            </a:lvl5pPr>
            <a:lvl6pPr marL="2391842" indent="0">
              <a:buNone/>
              <a:defRPr sz="1046"/>
            </a:lvl6pPr>
            <a:lvl7pPr marL="2870210" indent="0">
              <a:buNone/>
              <a:defRPr sz="1046"/>
            </a:lvl7pPr>
            <a:lvl8pPr marL="3348579" indent="0">
              <a:buNone/>
              <a:defRPr sz="1046"/>
            </a:lvl8pPr>
            <a:lvl9pPr marL="3826947" indent="0">
              <a:buNone/>
              <a:defRPr sz="104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43" y="478367"/>
            <a:ext cx="4148817" cy="1674283"/>
          </a:xfrm>
        </p:spPr>
        <p:txBody>
          <a:bodyPr anchor="b"/>
          <a:lstStyle>
            <a:lvl1pPr>
              <a:defRPr sz="33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8669" y="1033140"/>
            <a:ext cx="6512153" cy="5099256"/>
          </a:xfrm>
        </p:spPr>
        <p:txBody>
          <a:bodyPr anchor="t"/>
          <a:lstStyle>
            <a:lvl1pPr marL="0" indent="0">
              <a:buNone/>
              <a:defRPr sz="3348"/>
            </a:lvl1pPr>
            <a:lvl2pPr marL="478368" indent="0">
              <a:buNone/>
              <a:defRPr sz="2930"/>
            </a:lvl2pPr>
            <a:lvl3pPr marL="956737" indent="0">
              <a:buNone/>
              <a:defRPr sz="2511"/>
            </a:lvl3pPr>
            <a:lvl4pPr marL="1435105" indent="0">
              <a:buNone/>
              <a:defRPr sz="2093"/>
            </a:lvl4pPr>
            <a:lvl5pPr marL="1913473" indent="0">
              <a:buNone/>
              <a:defRPr sz="2093"/>
            </a:lvl5pPr>
            <a:lvl6pPr marL="2391842" indent="0">
              <a:buNone/>
              <a:defRPr sz="2093"/>
            </a:lvl6pPr>
            <a:lvl7pPr marL="2870210" indent="0">
              <a:buNone/>
              <a:defRPr sz="2093"/>
            </a:lvl7pPr>
            <a:lvl8pPr marL="3348579" indent="0">
              <a:buNone/>
              <a:defRPr sz="2093"/>
            </a:lvl8pPr>
            <a:lvl9pPr marL="3826947" indent="0">
              <a:buNone/>
              <a:defRPr sz="209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043" y="2152650"/>
            <a:ext cx="4148817" cy="3988050"/>
          </a:xfrm>
        </p:spPr>
        <p:txBody>
          <a:bodyPr/>
          <a:lstStyle>
            <a:lvl1pPr marL="0" indent="0">
              <a:buNone/>
              <a:defRPr sz="1674"/>
            </a:lvl1pPr>
            <a:lvl2pPr marL="478368" indent="0">
              <a:buNone/>
              <a:defRPr sz="1465"/>
            </a:lvl2pPr>
            <a:lvl3pPr marL="956737" indent="0">
              <a:buNone/>
              <a:defRPr sz="1256"/>
            </a:lvl3pPr>
            <a:lvl4pPr marL="1435105" indent="0">
              <a:buNone/>
              <a:defRPr sz="1046"/>
            </a:lvl4pPr>
            <a:lvl5pPr marL="1913473" indent="0">
              <a:buNone/>
              <a:defRPr sz="1046"/>
            </a:lvl5pPr>
            <a:lvl6pPr marL="2391842" indent="0">
              <a:buNone/>
              <a:defRPr sz="1046"/>
            </a:lvl6pPr>
            <a:lvl7pPr marL="2870210" indent="0">
              <a:buNone/>
              <a:defRPr sz="1046"/>
            </a:lvl7pPr>
            <a:lvl8pPr marL="3348579" indent="0">
              <a:buNone/>
              <a:defRPr sz="1046"/>
            </a:lvl8pPr>
            <a:lvl9pPr marL="3826947" indent="0">
              <a:buNone/>
              <a:defRPr sz="104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3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367" y="382029"/>
            <a:ext cx="11094780" cy="138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367" y="1910145"/>
            <a:ext cx="11094780" cy="455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367" y="6650626"/>
            <a:ext cx="2894290" cy="382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AEE6-4299-438B-8871-3C79244FDC0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1039" y="6650626"/>
            <a:ext cx="4341436" cy="382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4856" y="6650626"/>
            <a:ext cx="2894290" cy="382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BFE3-888F-4596-B07C-5E93EABE7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1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6737" rtl="0" eaLnBrk="1" latinLnBrk="0" hangingPunct="1">
        <a:lnSpc>
          <a:spcPct val="90000"/>
        </a:lnSpc>
        <a:spcBef>
          <a:spcPct val="0"/>
        </a:spcBef>
        <a:buNone/>
        <a:defRPr sz="46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184" indent="-239184" algn="l" defTabSz="956737" rtl="0" eaLnBrk="1" latinLnBrk="0" hangingPunct="1">
        <a:lnSpc>
          <a:spcPct val="90000"/>
        </a:lnSpc>
        <a:spcBef>
          <a:spcPts val="1046"/>
        </a:spcBef>
        <a:buFont typeface="Arial" panose="020B0604020202020204" pitchFamily="34" charset="0"/>
        <a:buChar char="•"/>
        <a:defRPr sz="2930" kern="1200">
          <a:solidFill>
            <a:schemeClr val="tx1"/>
          </a:solidFill>
          <a:latin typeface="+mn-lt"/>
          <a:ea typeface="+mn-ea"/>
          <a:cs typeface="+mn-cs"/>
        </a:defRPr>
      </a:lvl1pPr>
      <a:lvl2pPr marL="717553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2511" kern="1200">
          <a:solidFill>
            <a:schemeClr val="tx1"/>
          </a:solidFill>
          <a:latin typeface="+mn-lt"/>
          <a:ea typeface="+mn-ea"/>
          <a:cs typeface="+mn-cs"/>
        </a:defRPr>
      </a:lvl2pPr>
      <a:lvl3pPr marL="1195921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674289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8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5pPr>
      <a:lvl6pPr marL="2631026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6pPr>
      <a:lvl7pPr marL="3109394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7pPr>
      <a:lvl8pPr marL="3587763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8pPr>
      <a:lvl9pPr marL="4066131" indent="-239184" algn="l" defTabSz="956737" rtl="0" eaLnBrk="1" latinLnBrk="0" hangingPunct="1">
        <a:lnSpc>
          <a:spcPct val="90000"/>
        </a:lnSpc>
        <a:spcBef>
          <a:spcPts val="523"/>
        </a:spcBef>
        <a:buFont typeface="Arial" panose="020B0604020202020204" pitchFamily="34" charset="0"/>
        <a:buChar char="•"/>
        <a:defRPr sz="18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1pPr>
      <a:lvl2pPr marL="478368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2pPr>
      <a:lvl3pPr marL="956737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3pPr>
      <a:lvl4pPr marL="1435105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4pPr>
      <a:lvl5pPr marL="1913473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5pPr>
      <a:lvl6pPr marL="2391842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6pPr>
      <a:lvl7pPr marL="2870210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7pPr>
      <a:lvl8pPr marL="3348579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8pPr>
      <a:lvl9pPr marL="3826947" algn="l" defTabSz="956737" rtl="0" eaLnBrk="1" latinLnBrk="0" hangingPunct="1">
        <a:defRPr sz="18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F1EC73-7BAC-4374-ABAA-4ED93EEAC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863513" cy="7175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3A3D66-475E-4EED-ADFD-1D80BA4D596B}"/>
              </a:ext>
            </a:extLst>
          </p:cNvPr>
          <p:cNvSpPr txBox="1"/>
          <p:nvPr/>
        </p:nvSpPr>
        <p:spPr>
          <a:xfrm>
            <a:off x="2447584" y="2007035"/>
            <a:ext cx="79683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实验结束</a:t>
            </a:r>
            <a:endParaRPr lang="en-US" altLang="zh-CN" sz="2800" b="1" dirty="0"/>
          </a:p>
          <a:p>
            <a:pPr algn="ctr"/>
            <a:endParaRPr lang="en-US" altLang="zh-CN" sz="2800" b="1" dirty="0"/>
          </a:p>
          <a:p>
            <a:pPr algn="ctr"/>
            <a:r>
              <a:rPr lang="zh-CN" altLang="en-US" sz="2800" b="1" dirty="0"/>
              <a:t>谢谢您的参与</a:t>
            </a:r>
            <a:endParaRPr lang="en-US" altLang="zh-CN" sz="2800" b="1" dirty="0"/>
          </a:p>
          <a:p>
            <a:pPr algn="ctr"/>
            <a:endParaRPr lang="en-US" altLang="zh-CN" sz="2800" b="1" dirty="0"/>
          </a:p>
          <a:p>
            <a:pPr algn="ctr"/>
            <a:r>
              <a:rPr lang="zh-CN" altLang="en-US" sz="2800" b="1" dirty="0"/>
              <a:t>按空格键结束</a:t>
            </a:r>
          </a:p>
        </p:txBody>
      </p:sp>
    </p:spTree>
    <p:extLst>
      <p:ext uri="{BB962C8B-B14F-4D97-AF65-F5344CB8AC3E}">
        <p14:creationId xmlns:p14="http://schemas.microsoft.com/office/powerpoint/2010/main" val="206688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BCB191-306A-4BC0-B365-3FA452FBF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863513" cy="71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7248E82-5C3D-4857-A952-ED34C9E8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863513" cy="7175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11DAA1-12CB-47F4-AAD6-E53FB612EB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6" b="-4"/>
          <a:stretch/>
        </p:blipFill>
        <p:spPr>
          <a:xfrm>
            <a:off x="0" y="2062064"/>
            <a:ext cx="12863513" cy="51134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8F3546-DF61-49EE-ABB4-6F8131912C6E}"/>
              </a:ext>
            </a:extLst>
          </p:cNvPr>
          <p:cNvSpPr txBox="1"/>
          <p:nvPr/>
        </p:nvSpPr>
        <p:spPr>
          <a:xfrm>
            <a:off x="2181661" y="292368"/>
            <a:ext cx="8500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光头强手里有一批藏宝图，请你根据藏宝图上的线索帮助光头强找到宝藏</a:t>
            </a:r>
            <a:endParaRPr lang="en-US" altLang="zh-CN" dirty="0"/>
          </a:p>
          <a:p>
            <a:pPr algn="ctr"/>
            <a:r>
              <a:rPr lang="zh-CN" altLang="en-US" dirty="0"/>
              <a:t>首先，屏幕上会呈现一些树桩，每一个树桩上都会有数字标记</a:t>
            </a:r>
            <a:endParaRPr lang="en-US" altLang="zh-CN" dirty="0"/>
          </a:p>
          <a:p>
            <a:pPr algn="ctr"/>
            <a:r>
              <a:rPr lang="zh-CN" altLang="en-US" dirty="0"/>
              <a:t>你需要记住树桩上的数字标记和对应的树桩位置</a:t>
            </a:r>
            <a:endParaRPr lang="en-US" altLang="zh-CN" dirty="0"/>
          </a:p>
          <a:p>
            <a:pPr algn="ctr"/>
            <a:r>
              <a:rPr lang="zh-CN" altLang="en-US" dirty="0"/>
              <a:t>宝藏会藏在树桩后面，藏宝图会给你线索</a:t>
            </a:r>
            <a:endParaRPr lang="en-US" altLang="zh-CN" dirty="0"/>
          </a:p>
          <a:p>
            <a:pPr algn="ctr"/>
            <a:r>
              <a:rPr lang="zh-CN" altLang="en-US" dirty="0"/>
              <a:t>请你回忆与数字标记对应的树桩位置，帮助光头强找到宝藏</a:t>
            </a:r>
          </a:p>
        </p:txBody>
      </p:sp>
    </p:spTree>
    <p:extLst>
      <p:ext uri="{BB962C8B-B14F-4D97-AF65-F5344CB8AC3E}">
        <p14:creationId xmlns:p14="http://schemas.microsoft.com/office/powerpoint/2010/main" val="378102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94</Words>
  <Application>Microsoft Office PowerPoint</Application>
  <PresentationFormat>自定义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YaXin</dc:creator>
  <cp:lastModifiedBy>ZhaoGroup</cp:lastModifiedBy>
  <cp:revision>9</cp:revision>
  <dcterms:created xsi:type="dcterms:W3CDTF">2021-04-29T09:25:14Z</dcterms:created>
  <dcterms:modified xsi:type="dcterms:W3CDTF">2021-10-11T12:46:09Z</dcterms:modified>
</cp:coreProperties>
</file>