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97800" cy="4352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C65"/>
    <a:srgbClr val="014040"/>
    <a:srgbClr val="8C6161"/>
    <a:srgbClr val="F2CB05"/>
    <a:srgbClr val="F20505"/>
    <a:srgbClr val="3E848C"/>
    <a:srgbClr val="341F16"/>
    <a:srgbClr val="B15646"/>
    <a:srgbClr val="F2D4C9"/>
    <a:srgbClr val="735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7" d="100"/>
          <a:sy n="167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712389"/>
            <a:ext cx="5848350" cy="1515463"/>
          </a:xfrm>
        </p:spPr>
        <p:txBody>
          <a:bodyPr anchor="b"/>
          <a:lstStyle>
            <a:lvl1pPr algn="ctr">
              <a:defRPr sz="38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25" y="2286294"/>
            <a:ext cx="5848350" cy="1050949"/>
          </a:xfrm>
        </p:spPr>
        <p:txBody>
          <a:bodyPr/>
          <a:lstStyle>
            <a:lvl1pPr marL="0" indent="0" algn="ctr">
              <a:buNone/>
              <a:defRPr sz="1523"/>
            </a:lvl1pPr>
            <a:lvl2pPr marL="290185" indent="0" algn="ctr">
              <a:buNone/>
              <a:defRPr sz="1269"/>
            </a:lvl2pPr>
            <a:lvl3pPr marL="580370" indent="0" algn="ctr">
              <a:buNone/>
              <a:defRPr sz="1142"/>
            </a:lvl3pPr>
            <a:lvl4pPr marL="870555" indent="0" algn="ctr">
              <a:buNone/>
              <a:defRPr sz="1016"/>
            </a:lvl4pPr>
            <a:lvl5pPr marL="1160739" indent="0" algn="ctr">
              <a:buNone/>
              <a:defRPr sz="1016"/>
            </a:lvl5pPr>
            <a:lvl6pPr marL="1450924" indent="0" algn="ctr">
              <a:buNone/>
              <a:defRPr sz="1016"/>
            </a:lvl6pPr>
            <a:lvl7pPr marL="1741109" indent="0" algn="ctr">
              <a:buNone/>
              <a:defRPr sz="1016"/>
            </a:lvl7pPr>
            <a:lvl8pPr marL="2031294" indent="0" algn="ctr">
              <a:buNone/>
              <a:defRPr sz="1016"/>
            </a:lvl8pPr>
            <a:lvl9pPr marL="2321479" indent="0" algn="ctr">
              <a:buNone/>
              <a:defRPr sz="1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5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0300" y="231753"/>
            <a:ext cx="1681401" cy="36889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099" y="231753"/>
            <a:ext cx="4946729" cy="368890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6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6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37" y="1085209"/>
            <a:ext cx="6725603" cy="1810696"/>
          </a:xfrm>
        </p:spPr>
        <p:txBody>
          <a:bodyPr anchor="b"/>
          <a:lstStyle>
            <a:lvl1pPr>
              <a:defRPr sz="38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037" y="2913034"/>
            <a:ext cx="6725603" cy="952202"/>
          </a:xfrm>
        </p:spPr>
        <p:txBody>
          <a:bodyPr/>
          <a:lstStyle>
            <a:lvl1pPr marL="0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1pPr>
            <a:lvl2pPr marL="290185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2pPr>
            <a:lvl3pPr marL="5803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3pPr>
            <a:lvl4pPr marL="870555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4pPr>
            <a:lvl5pPr marL="1160739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5pPr>
            <a:lvl6pPr marL="1450924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6pPr>
            <a:lvl7pPr marL="1741109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7pPr>
            <a:lvl8pPr marL="2031294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8pPr>
            <a:lvl9pPr marL="2321479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099" y="1158765"/>
            <a:ext cx="3314065" cy="27618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7636" y="1158765"/>
            <a:ext cx="3314065" cy="27618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14" y="231753"/>
            <a:ext cx="6725603" cy="8413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115" y="1067072"/>
            <a:ext cx="3298835" cy="522955"/>
          </a:xfrm>
        </p:spPr>
        <p:txBody>
          <a:bodyPr anchor="b"/>
          <a:lstStyle>
            <a:lvl1pPr marL="0" indent="0">
              <a:buNone/>
              <a:defRPr sz="1523" b="1"/>
            </a:lvl1pPr>
            <a:lvl2pPr marL="290185" indent="0">
              <a:buNone/>
              <a:defRPr sz="1269" b="1"/>
            </a:lvl2pPr>
            <a:lvl3pPr marL="580370" indent="0">
              <a:buNone/>
              <a:defRPr sz="1142" b="1"/>
            </a:lvl3pPr>
            <a:lvl4pPr marL="870555" indent="0">
              <a:buNone/>
              <a:defRPr sz="1016" b="1"/>
            </a:lvl4pPr>
            <a:lvl5pPr marL="1160739" indent="0">
              <a:buNone/>
              <a:defRPr sz="1016" b="1"/>
            </a:lvl5pPr>
            <a:lvl6pPr marL="1450924" indent="0">
              <a:buNone/>
              <a:defRPr sz="1016" b="1"/>
            </a:lvl6pPr>
            <a:lvl7pPr marL="1741109" indent="0">
              <a:buNone/>
              <a:defRPr sz="1016" b="1"/>
            </a:lvl7pPr>
            <a:lvl8pPr marL="2031294" indent="0">
              <a:buNone/>
              <a:defRPr sz="1016" b="1"/>
            </a:lvl8pPr>
            <a:lvl9pPr marL="2321479" indent="0">
              <a:buNone/>
              <a:defRPr sz="101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115" y="1590027"/>
            <a:ext cx="3298835" cy="23386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7636" y="1067072"/>
            <a:ext cx="3315081" cy="522955"/>
          </a:xfrm>
        </p:spPr>
        <p:txBody>
          <a:bodyPr anchor="b"/>
          <a:lstStyle>
            <a:lvl1pPr marL="0" indent="0">
              <a:buNone/>
              <a:defRPr sz="1523" b="1"/>
            </a:lvl1pPr>
            <a:lvl2pPr marL="290185" indent="0">
              <a:buNone/>
              <a:defRPr sz="1269" b="1"/>
            </a:lvl2pPr>
            <a:lvl3pPr marL="580370" indent="0">
              <a:buNone/>
              <a:defRPr sz="1142" b="1"/>
            </a:lvl3pPr>
            <a:lvl4pPr marL="870555" indent="0">
              <a:buNone/>
              <a:defRPr sz="1016" b="1"/>
            </a:lvl4pPr>
            <a:lvl5pPr marL="1160739" indent="0">
              <a:buNone/>
              <a:defRPr sz="1016" b="1"/>
            </a:lvl5pPr>
            <a:lvl6pPr marL="1450924" indent="0">
              <a:buNone/>
              <a:defRPr sz="1016" b="1"/>
            </a:lvl6pPr>
            <a:lvl7pPr marL="1741109" indent="0">
              <a:buNone/>
              <a:defRPr sz="1016" b="1"/>
            </a:lvl7pPr>
            <a:lvl8pPr marL="2031294" indent="0">
              <a:buNone/>
              <a:defRPr sz="1016" b="1"/>
            </a:lvl8pPr>
            <a:lvl9pPr marL="2321479" indent="0">
              <a:buNone/>
              <a:defRPr sz="101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7636" y="1590027"/>
            <a:ext cx="3315081" cy="23386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8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15" y="290195"/>
            <a:ext cx="2514993" cy="1015683"/>
          </a:xfrm>
        </p:spPr>
        <p:txBody>
          <a:bodyPr anchor="b"/>
          <a:lstStyle>
            <a:lvl1pPr>
              <a:defRPr sz="2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081" y="626741"/>
            <a:ext cx="3947636" cy="3093398"/>
          </a:xfrm>
        </p:spPr>
        <p:txBody>
          <a:bodyPr/>
          <a:lstStyle>
            <a:lvl1pPr>
              <a:defRPr sz="2031"/>
            </a:lvl1pPr>
            <a:lvl2pPr>
              <a:defRPr sz="1777"/>
            </a:lvl2pPr>
            <a:lvl3pPr>
              <a:defRPr sz="1523"/>
            </a:lvl3pPr>
            <a:lvl4pPr>
              <a:defRPr sz="1269"/>
            </a:lvl4pPr>
            <a:lvl5pPr>
              <a:defRPr sz="1269"/>
            </a:lvl5pPr>
            <a:lvl6pPr>
              <a:defRPr sz="1269"/>
            </a:lvl6pPr>
            <a:lvl7pPr>
              <a:defRPr sz="1269"/>
            </a:lvl7pPr>
            <a:lvl8pPr>
              <a:defRPr sz="1269"/>
            </a:lvl8pPr>
            <a:lvl9pPr>
              <a:defRPr sz="126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115" y="1305877"/>
            <a:ext cx="2514993" cy="2419300"/>
          </a:xfrm>
        </p:spPr>
        <p:txBody>
          <a:bodyPr/>
          <a:lstStyle>
            <a:lvl1pPr marL="0" indent="0">
              <a:buNone/>
              <a:defRPr sz="1016"/>
            </a:lvl1pPr>
            <a:lvl2pPr marL="290185" indent="0">
              <a:buNone/>
              <a:defRPr sz="889"/>
            </a:lvl2pPr>
            <a:lvl3pPr marL="580370" indent="0">
              <a:buNone/>
              <a:defRPr sz="762"/>
            </a:lvl3pPr>
            <a:lvl4pPr marL="870555" indent="0">
              <a:buNone/>
              <a:defRPr sz="635"/>
            </a:lvl4pPr>
            <a:lvl5pPr marL="1160739" indent="0">
              <a:buNone/>
              <a:defRPr sz="635"/>
            </a:lvl5pPr>
            <a:lvl6pPr marL="1450924" indent="0">
              <a:buNone/>
              <a:defRPr sz="635"/>
            </a:lvl6pPr>
            <a:lvl7pPr marL="1741109" indent="0">
              <a:buNone/>
              <a:defRPr sz="635"/>
            </a:lvl7pPr>
            <a:lvl8pPr marL="2031294" indent="0">
              <a:buNone/>
              <a:defRPr sz="635"/>
            </a:lvl8pPr>
            <a:lvl9pPr marL="2321479" indent="0">
              <a:buNone/>
              <a:defRPr sz="6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3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15" y="290195"/>
            <a:ext cx="2514993" cy="1015683"/>
          </a:xfrm>
        </p:spPr>
        <p:txBody>
          <a:bodyPr anchor="b"/>
          <a:lstStyle>
            <a:lvl1pPr>
              <a:defRPr sz="20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5081" y="626741"/>
            <a:ext cx="3947636" cy="3093398"/>
          </a:xfrm>
        </p:spPr>
        <p:txBody>
          <a:bodyPr anchor="t"/>
          <a:lstStyle>
            <a:lvl1pPr marL="0" indent="0">
              <a:buNone/>
              <a:defRPr sz="2031"/>
            </a:lvl1pPr>
            <a:lvl2pPr marL="290185" indent="0">
              <a:buNone/>
              <a:defRPr sz="1777"/>
            </a:lvl2pPr>
            <a:lvl3pPr marL="580370" indent="0">
              <a:buNone/>
              <a:defRPr sz="1523"/>
            </a:lvl3pPr>
            <a:lvl4pPr marL="870555" indent="0">
              <a:buNone/>
              <a:defRPr sz="1269"/>
            </a:lvl4pPr>
            <a:lvl5pPr marL="1160739" indent="0">
              <a:buNone/>
              <a:defRPr sz="1269"/>
            </a:lvl5pPr>
            <a:lvl6pPr marL="1450924" indent="0">
              <a:buNone/>
              <a:defRPr sz="1269"/>
            </a:lvl6pPr>
            <a:lvl7pPr marL="1741109" indent="0">
              <a:buNone/>
              <a:defRPr sz="1269"/>
            </a:lvl7pPr>
            <a:lvl8pPr marL="2031294" indent="0">
              <a:buNone/>
              <a:defRPr sz="1269"/>
            </a:lvl8pPr>
            <a:lvl9pPr marL="2321479" indent="0">
              <a:buNone/>
              <a:defRPr sz="126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115" y="1305877"/>
            <a:ext cx="2514993" cy="2419300"/>
          </a:xfrm>
        </p:spPr>
        <p:txBody>
          <a:bodyPr/>
          <a:lstStyle>
            <a:lvl1pPr marL="0" indent="0">
              <a:buNone/>
              <a:defRPr sz="1016"/>
            </a:lvl1pPr>
            <a:lvl2pPr marL="290185" indent="0">
              <a:buNone/>
              <a:defRPr sz="889"/>
            </a:lvl2pPr>
            <a:lvl3pPr marL="580370" indent="0">
              <a:buNone/>
              <a:defRPr sz="762"/>
            </a:lvl3pPr>
            <a:lvl4pPr marL="870555" indent="0">
              <a:buNone/>
              <a:defRPr sz="635"/>
            </a:lvl4pPr>
            <a:lvl5pPr marL="1160739" indent="0">
              <a:buNone/>
              <a:defRPr sz="635"/>
            </a:lvl5pPr>
            <a:lvl6pPr marL="1450924" indent="0">
              <a:buNone/>
              <a:defRPr sz="635"/>
            </a:lvl6pPr>
            <a:lvl7pPr marL="1741109" indent="0">
              <a:buNone/>
              <a:defRPr sz="635"/>
            </a:lvl7pPr>
            <a:lvl8pPr marL="2031294" indent="0">
              <a:buNone/>
              <a:defRPr sz="635"/>
            </a:lvl8pPr>
            <a:lvl9pPr marL="2321479" indent="0">
              <a:buNone/>
              <a:defRPr sz="6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099" y="231753"/>
            <a:ext cx="6725603" cy="841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099" y="1158765"/>
            <a:ext cx="6725603" cy="2761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099" y="4034517"/>
            <a:ext cx="1754505" cy="23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7A04-2291-4D88-9768-AA43C4C09A0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021" y="4034517"/>
            <a:ext cx="2631758" cy="23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7196" y="4034517"/>
            <a:ext cx="1754505" cy="23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B764-0684-4604-8B39-4EFBC0C53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370" rtl="0" eaLnBrk="1" latinLnBrk="0" hangingPunct="1">
        <a:lnSpc>
          <a:spcPct val="90000"/>
        </a:lnSpc>
        <a:spcBef>
          <a:spcPct val="0"/>
        </a:spcBef>
        <a:buNone/>
        <a:defRPr sz="2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092" indent="-145092" algn="l" defTabSz="580370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35277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523" kern="1200">
          <a:solidFill>
            <a:schemeClr val="tx1"/>
          </a:solidFill>
          <a:latin typeface="+mn-lt"/>
          <a:ea typeface="+mn-ea"/>
          <a:cs typeface="+mn-cs"/>
        </a:defRPr>
      </a:lvl2pPr>
      <a:lvl3pPr marL="725462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3pPr>
      <a:lvl4pPr marL="1015647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4pPr>
      <a:lvl5pPr marL="1305832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5pPr>
      <a:lvl6pPr marL="1596017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6pPr>
      <a:lvl7pPr marL="1886201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7pPr>
      <a:lvl8pPr marL="2176386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8pPr>
      <a:lvl9pPr marL="2466571" indent="-145092" algn="l" defTabSz="58037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1pPr>
      <a:lvl2pPr marL="290185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2pPr>
      <a:lvl3pPr marL="580370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870555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4pPr>
      <a:lvl5pPr marL="1160739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5pPr>
      <a:lvl6pPr marL="1450924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6pPr>
      <a:lvl7pPr marL="1741109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7pPr>
      <a:lvl8pPr marL="2031294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8pPr>
      <a:lvl9pPr marL="2321479" algn="l" defTabSz="580370" rtl="0" eaLnBrk="1" latinLnBrk="0" hangingPunct="1">
        <a:defRPr sz="11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9CC7468-33C0-4870-A3D4-79BAEF3B0684}"/>
              </a:ext>
            </a:extLst>
          </p:cNvPr>
          <p:cNvSpPr/>
          <p:nvPr/>
        </p:nvSpPr>
        <p:spPr>
          <a:xfrm>
            <a:off x="2761081" y="1138974"/>
            <a:ext cx="2275643" cy="2263806"/>
          </a:xfrm>
          <a:prstGeom prst="triangle">
            <a:avLst/>
          </a:prstGeom>
          <a:solidFill>
            <a:srgbClr val="8C7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9">
              <a:solidFill>
                <a:srgbClr val="FFC00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ADE1E5B-B1F0-495C-A6A1-BA98D85F84C7}"/>
              </a:ext>
            </a:extLst>
          </p:cNvPr>
          <p:cNvSpPr/>
          <p:nvPr/>
        </p:nvSpPr>
        <p:spPr>
          <a:xfrm>
            <a:off x="3448951" y="2459774"/>
            <a:ext cx="899901" cy="9430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49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D34465A-2DA7-447B-AAC9-640D14E3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"/>
            <a:ext cx="7797800" cy="43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ZhaoGroup</dc:creator>
  <cp:lastModifiedBy>ZhaoGroup</cp:lastModifiedBy>
  <cp:revision>31</cp:revision>
  <dcterms:created xsi:type="dcterms:W3CDTF">2021-01-13T05:05:58Z</dcterms:created>
  <dcterms:modified xsi:type="dcterms:W3CDTF">2021-10-11T12:46:06Z</dcterms:modified>
</cp:coreProperties>
</file>