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8.xml"/><Relationship Id="rId3" Type="http://schemas.openxmlformats.org/officeDocument/2006/relationships/image" Target="../media/image1.png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1.xml"/><Relationship Id="rId3" Type="http://schemas.openxmlformats.org/officeDocument/2006/relationships/image" Target="../media/image1.png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4.xml"/><Relationship Id="rId3" Type="http://schemas.openxmlformats.org/officeDocument/2006/relationships/image" Target="../media/image1.png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7.xml"/><Relationship Id="rId3" Type="http://schemas.openxmlformats.org/officeDocument/2006/relationships/image" Target="../media/image1.png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WPS图片编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686425" y="1270000"/>
            <a:ext cx="6017895" cy="4804410"/>
            <a:chOff x="8955" y="2000"/>
            <a:chExt cx="9477" cy="7566"/>
          </a:xfrm>
        </p:grpSpPr>
        <p:sp>
          <p:nvSpPr>
            <p:cNvPr id="5" name="文本框 4"/>
            <p:cNvSpPr txBox="1"/>
            <p:nvPr/>
          </p:nvSpPr>
          <p:spPr>
            <a:xfrm>
              <a:off x="9322" y="2345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955" y="2000"/>
              <a:ext cx="7938" cy="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取豆子游戏</a:t>
              </a:r>
              <a:r>
                <a:rPr lang="zh-CN" altLang="en-US" sz="2000"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中，你会看到一个空罐子，里面会先放一些豆子，再倒出一些豆子。</a:t>
              </a:r>
              <a:endPara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endParaRPr>
            </a:p>
            <a:p>
              <a:r>
                <a:rPr lang="zh-CN" altLang="en-US" sz="2000"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请你判断这时罐子里还剩多少豆子。</a:t>
              </a:r>
              <a:endPara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endParaRPr>
            </a:p>
            <a:p>
              <a:r>
                <a:rPr lang="zh-CN" altLang="en-US" sz="2000"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屏幕的左边和右边各有一堆豆子，你认为哪边的豆子跟罐子里的一样多呢？如果你认为是左边，那就按</a:t>
              </a:r>
              <a:r>
                <a:rPr lang="en-US" altLang="zh-CN" sz="2000"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 </a:t>
              </a:r>
              <a:r>
                <a:rPr lang="zh-CN" altLang="en-US" sz="2000"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   ，如果你认为是右边，那就按</a:t>
              </a:r>
              <a:r>
                <a:rPr lang="en-US" altLang="zh-CN" sz="2000"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 </a:t>
              </a:r>
              <a:r>
                <a:rPr lang="zh-CN" altLang="en-US" sz="2000"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   。</a:t>
              </a:r>
              <a:endPara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endParaRPr>
            </a:p>
            <a:p>
              <a:r>
                <a:rPr lang="zh-CN" altLang="en-US" sz="2000"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让我们一起来试一下吧，要又快又准哦！</a:t>
              </a:r>
              <a:endPara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endParaRPr>
            </a:p>
          </p:txBody>
        </p:sp>
        <p:sp>
          <p:nvSpPr>
            <p:cNvPr id="14" name="右箭头 14"/>
            <p:cNvSpPr/>
            <p:nvPr/>
          </p:nvSpPr>
          <p:spPr>
            <a:xfrm rot="10800000">
              <a:off x="11939" y="4598"/>
              <a:ext cx="361" cy="2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右箭头 14"/>
            <p:cNvSpPr/>
            <p:nvPr/>
          </p:nvSpPr>
          <p:spPr>
            <a:xfrm>
              <a:off x="9906" y="5055"/>
              <a:ext cx="361" cy="2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文本框 9"/>
            <p:cNvSpPr txBox="1"/>
            <p:nvPr/>
          </p:nvSpPr>
          <p:spPr>
            <a:xfrm>
              <a:off x="13286" y="8842"/>
              <a:ext cx="514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2400">
                  <a:solidFill>
                    <a:srgbClr val="FF0000"/>
                  </a:solidFill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回车键进入下一页哦</a:t>
              </a:r>
              <a:r>
                <a:rPr lang="en-US" altLang="zh-CN" sz="2400">
                  <a:solidFill>
                    <a:srgbClr val="FF0000"/>
                  </a:solidFill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~</a:t>
              </a:r>
              <a:endParaRPr lang="en-US" altLang="zh-CN" sz="24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endParaRPr>
            </a:p>
          </p:txBody>
        </p:sp>
      </p:grp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WPS图片编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19470" y="14890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86425" y="1270000"/>
            <a:ext cx="504063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接下来你会看到屏幕上只有一堆豆子，请你判断屏幕中的豆子跟罐子里的豆子哪个多。如果你认为屏幕中的豆子多，那就按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，如果你认为罐子里的豆子多，那就按 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。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让我们一起来试一下吧，要又快又准哦！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4" name="右箭头 14"/>
          <p:cNvSpPr/>
          <p:nvPr/>
        </p:nvSpPr>
        <p:spPr>
          <a:xfrm rot="10800000">
            <a:off x="9850120" y="2009140"/>
            <a:ext cx="229235" cy="151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右箭头 14"/>
          <p:cNvSpPr/>
          <p:nvPr/>
        </p:nvSpPr>
        <p:spPr>
          <a:xfrm>
            <a:off x="9620885" y="2298700"/>
            <a:ext cx="229235" cy="151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文本框 7"/>
          <p:cNvSpPr txBox="1"/>
          <p:nvPr/>
        </p:nvSpPr>
        <p:spPr>
          <a:xfrm>
            <a:off x="8436610" y="5614670"/>
            <a:ext cx="3267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回车键进入下一页哦</a:t>
            </a:r>
            <a:r>
              <a:rPr lang="en-US" altLang="zh-CN" sz="24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~</a:t>
            </a:r>
            <a:endParaRPr lang="en-US" altLang="zh-CN" sz="240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WPS图片编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19470" y="14890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86425" y="1270000"/>
            <a:ext cx="504063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放豆子游戏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中，你会看到一个空罐子，先有一堆豆子放进去，再有一堆豆子放进去，请判断这时罐子里一共有多少豆子。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屏幕的左边和右边各有一堆豆子，你认为哪边的豆子跟罐子里的一样多呢？如果你认为是左边，那就按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，如果你认为是右边，那就按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。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让我们一起来试一下吧，要又快又准哦！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4" name="右箭头 14"/>
          <p:cNvSpPr/>
          <p:nvPr/>
        </p:nvSpPr>
        <p:spPr>
          <a:xfrm rot="10800000">
            <a:off x="7581265" y="2919730"/>
            <a:ext cx="229235" cy="151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右箭头 14"/>
          <p:cNvSpPr/>
          <p:nvPr/>
        </p:nvSpPr>
        <p:spPr>
          <a:xfrm>
            <a:off x="6290310" y="3209925"/>
            <a:ext cx="229235" cy="151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文本框 7"/>
          <p:cNvSpPr txBox="1"/>
          <p:nvPr/>
        </p:nvSpPr>
        <p:spPr>
          <a:xfrm>
            <a:off x="8436610" y="5614670"/>
            <a:ext cx="3267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回车键进入下一页哦</a:t>
            </a:r>
            <a:r>
              <a:rPr lang="en-US" altLang="zh-CN" sz="24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~</a:t>
            </a:r>
            <a:endParaRPr lang="en-US" altLang="zh-CN" sz="240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WPS图片编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19470" y="14890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86425" y="1270000"/>
            <a:ext cx="504063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接下来你会看到屏幕上只有一堆豆子，请你判断屏幕中的豆子跟罐子里的豆子哪个多。如果你认为屏幕中的豆子多，那就按</a:t>
            </a:r>
            <a:r>
              <a:rPr 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</a:t>
            </a:r>
            <a:r>
              <a:rPr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，如果你认为罐子里的豆子多，那就按</a:t>
            </a:r>
            <a:r>
              <a:rPr 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</a:t>
            </a:r>
            <a:r>
              <a:rPr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。</a:t>
            </a:r>
            <a:endParaRPr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让我们一起来试一下吧，要又快又准哦！</a:t>
            </a:r>
            <a:endParaRPr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4" name="右箭头 14"/>
          <p:cNvSpPr/>
          <p:nvPr/>
        </p:nvSpPr>
        <p:spPr>
          <a:xfrm rot="10800000">
            <a:off x="9850120" y="2009140"/>
            <a:ext cx="229235" cy="151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右箭头 14"/>
          <p:cNvSpPr/>
          <p:nvPr/>
        </p:nvSpPr>
        <p:spPr>
          <a:xfrm>
            <a:off x="9620885" y="2298700"/>
            <a:ext cx="229235" cy="151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文本框 7"/>
          <p:cNvSpPr txBox="1"/>
          <p:nvPr/>
        </p:nvSpPr>
        <p:spPr>
          <a:xfrm>
            <a:off x="8436610" y="5614670"/>
            <a:ext cx="3267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回车键进入下一页哦</a:t>
            </a:r>
            <a:r>
              <a:rPr lang="en-US" altLang="zh-CN" sz="24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~</a:t>
            </a:r>
            <a:endParaRPr lang="en-US" altLang="zh-CN" sz="240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WPS图片编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19470" y="14890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19470" y="1713230"/>
            <a:ext cx="42989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今年丰收，我会把一部分豆子放到罐子里储藏，也会拿一部分出来吃掉，你来帮我估计一下罐子里面有多少豆子好吗？</a:t>
            </a:r>
            <a:endParaRPr lang="zh-CN" sz="24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36610" y="5614670"/>
            <a:ext cx="3267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回车键进入下一页哦</a:t>
            </a:r>
            <a:r>
              <a:rPr lang="en-US" altLang="zh-CN" sz="24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~</a:t>
            </a:r>
            <a:endParaRPr lang="en-US" altLang="zh-CN" sz="240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WPS 演示</Application>
  <PresentationFormat>宽屏</PresentationFormat>
  <Paragraphs>47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等线</vt:lpstr>
      <vt:lpstr>等线 Light</vt:lpstr>
      <vt:lpstr>仿宋</vt:lpstr>
      <vt:lpstr>华文彩云</vt:lpstr>
      <vt:lpstr>华文楷体</vt:lpstr>
      <vt:lpstr>华文隶书</vt:lpstr>
      <vt:lpstr>华文行楷</vt:lpstr>
      <vt:lpstr>华文新魏</vt:lpstr>
      <vt:lpstr>Office 主题​​</vt:lpstr>
      <vt:lpstr>空白演示</vt:lpstr>
      <vt:lpstr>空白演示</vt:lpstr>
      <vt:lpstr>空白演示</vt:lpstr>
      <vt:lpstr>空白演示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QW</cp:lastModifiedBy>
  <cp:revision>151</cp:revision>
  <dcterms:created xsi:type="dcterms:W3CDTF">2019-06-19T02:08:00Z</dcterms:created>
  <dcterms:modified xsi:type="dcterms:W3CDTF">2021-10-15T08:47:56Z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A9E395AC2D744F51AE77A79261448357</vt:lpwstr>
  </property>
</Properties>
</file>