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863513" cy="7175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939" y="1174324"/>
            <a:ext cx="9647635" cy="2498137"/>
          </a:xfrm>
        </p:spPr>
        <p:txBody>
          <a:bodyPr anchor="b"/>
          <a:lstStyle>
            <a:lvl1pPr algn="ctr">
              <a:defRPr sz="627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7939" y="3768799"/>
            <a:ext cx="9647635" cy="1732418"/>
          </a:xfrm>
        </p:spPr>
        <p:txBody>
          <a:bodyPr/>
          <a:lstStyle>
            <a:lvl1pPr marL="0" indent="0" algn="ctr">
              <a:buNone/>
              <a:defRPr sz="2511"/>
            </a:lvl1pPr>
            <a:lvl2pPr marL="478368" indent="0" algn="ctr">
              <a:buNone/>
              <a:defRPr sz="2093"/>
            </a:lvl2pPr>
            <a:lvl3pPr marL="956737" indent="0" algn="ctr">
              <a:buNone/>
              <a:defRPr sz="1883"/>
            </a:lvl3pPr>
            <a:lvl4pPr marL="1435105" indent="0" algn="ctr">
              <a:buNone/>
              <a:defRPr sz="1674"/>
            </a:lvl4pPr>
            <a:lvl5pPr marL="1913473" indent="0" algn="ctr">
              <a:buNone/>
              <a:defRPr sz="1674"/>
            </a:lvl5pPr>
            <a:lvl6pPr marL="2391842" indent="0" algn="ctr">
              <a:buNone/>
              <a:defRPr sz="1674"/>
            </a:lvl6pPr>
            <a:lvl7pPr marL="2870210" indent="0" algn="ctr">
              <a:buNone/>
              <a:defRPr sz="1674"/>
            </a:lvl7pPr>
            <a:lvl8pPr marL="3348579" indent="0" algn="ctr">
              <a:buNone/>
              <a:defRPr sz="1674"/>
            </a:lvl8pPr>
            <a:lvl9pPr marL="3826947" indent="0" algn="ctr">
              <a:buNone/>
              <a:defRPr sz="167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AEE6-4299-438B-8871-3C79244FDC0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BFE3-888F-4596-B07C-5E93EABE7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455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AEE6-4299-438B-8871-3C79244FDC0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BFE3-888F-4596-B07C-5E93EABE7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580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5451" y="382029"/>
            <a:ext cx="2773695" cy="608090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4367" y="382029"/>
            <a:ext cx="8160291" cy="608090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AEE6-4299-438B-8871-3C79244FDC0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BFE3-888F-4596-B07C-5E93EABE7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56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AEE6-4299-438B-8871-3C79244FDC0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BFE3-888F-4596-B07C-5E93EABE7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064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667" y="1788893"/>
            <a:ext cx="11094780" cy="2984808"/>
          </a:xfrm>
        </p:spPr>
        <p:txBody>
          <a:bodyPr anchor="b"/>
          <a:lstStyle>
            <a:lvl1pPr>
              <a:defRPr sz="627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7667" y="4801939"/>
            <a:ext cx="11094780" cy="1569640"/>
          </a:xfrm>
        </p:spPr>
        <p:txBody>
          <a:bodyPr/>
          <a:lstStyle>
            <a:lvl1pPr marL="0" indent="0">
              <a:buNone/>
              <a:defRPr sz="2511">
                <a:solidFill>
                  <a:schemeClr val="tx1">
                    <a:tint val="75000"/>
                  </a:schemeClr>
                </a:solidFill>
              </a:defRPr>
            </a:lvl1pPr>
            <a:lvl2pPr marL="478368" indent="0">
              <a:buNone/>
              <a:defRPr sz="2093">
                <a:solidFill>
                  <a:schemeClr val="tx1">
                    <a:tint val="75000"/>
                  </a:schemeClr>
                </a:solidFill>
              </a:defRPr>
            </a:lvl2pPr>
            <a:lvl3pPr marL="956737" indent="0">
              <a:buNone/>
              <a:defRPr sz="1883">
                <a:solidFill>
                  <a:schemeClr val="tx1">
                    <a:tint val="75000"/>
                  </a:schemeClr>
                </a:solidFill>
              </a:defRPr>
            </a:lvl3pPr>
            <a:lvl4pPr marL="1435105" indent="0">
              <a:buNone/>
              <a:defRPr sz="1674">
                <a:solidFill>
                  <a:schemeClr val="tx1">
                    <a:tint val="75000"/>
                  </a:schemeClr>
                </a:solidFill>
              </a:defRPr>
            </a:lvl4pPr>
            <a:lvl5pPr marL="1913473" indent="0">
              <a:buNone/>
              <a:defRPr sz="1674">
                <a:solidFill>
                  <a:schemeClr val="tx1">
                    <a:tint val="75000"/>
                  </a:schemeClr>
                </a:solidFill>
              </a:defRPr>
            </a:lvl5pPr>
            <a:lvl6pPr marL="2391842" indent="0">
              <a:buNone/>
              <a:defRPr sz="1674">
                <a:solidFill>
                  <a:schemeClr val="tx1">
                    <a:tint val="75000"/>
                  </a:schemeClr>
                </a:solidFill>
              </a:defRPr>
            </a:lvl6pPr>
            <a:lvl7pPr marL="2870210" indent="0">
              <a:buNone/>
              <a:defRPr sz="1674">
                <a:solidFill>
                  <a:schemeClr val="tx1">
                    <a:tint val="75000"/>
                  </a:schemeClr>
                </a:solidFill>
              </a:defRPr>
            </a:lvl7pPr>
            <a:lvl8pPr marL="3348579" indent="0">
              <a:buNone/>
              <a:defRPr sz="1674">
                <a:solidFill>
                  <a:schemeClr val="tx1">
                    <a:tint val="75000"/>
                  </a:schemeClr>
                </a:solidFill>
              </a:defRPr>
            </a:lvl8pPr>
            <a:lvl9pPr marL="3826947" indent="0">
              <a:buNone/>
              <a:defRPr sz="16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AEE6-4299-438B-8871-3C79244FDC0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BFE3-888F-4596-B07C-5E93EABE7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904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4367" y="1910145"/>
            <a:ext cx="5466993" cy="455278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2153" y="1910145"/>
            <a:ext cx="5466993" cy="455278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AEE6-4299-438B-8871-3C79244FDC0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BFE3-888F-4596-B07C-5E93EABE7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835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042" y="382029"/>
            <a:ext cx="11094780" cy="13869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6043" y="1758995"/>
            <a:ext cx="5441868" cy="862056"/>
          </a:xfrm>
        </p:spPr>
        <p:txBody>
          <a:bodyPr anchor="b"/>
          <a:lstStyle>
            <a:lvl1pPr marL="0" indent="0">
              <a:buNone/>
              <a:defRPr sz="2511" b="1"/>
            </a:lvl1pPr>
            <a:lvl2pPr marL="478368" indent="0">
              <a:buNone/>
              <a:defRPr sz="2093" b="1"/>
            </a:lvl2pPr>
            <a:lvl3pPr marL="956737" indent="0">
              <a:buNone/>
              <a:defRPr sz="1883" b="1"/>
            </a:lvl3pPr>
            <a:lvl4pPr marL="1435105" indent="0">
              <a:buNone/>
              <a:defRPr sz="1674" b="1"/>
            </a:lvl4pPr>
            <a:lvl5pPr marL="1913473" indent="0">
              <a:buNone/>
              <a:defRPr sz="1674" b="1"/>
            </a:lvl5pPr>
            <a:lvl6pPr marL="2391842" indent="0">
              <a:buNone/>
              <a:defRPr sz="1674" b="1"/>
            </a:lvl6pPr>
            <a:lvl7pPr marL="2870210" indent="0">
              <a:buNone/>
              <a:defRPr sz="1674" b="1"/>
            </a:lvl7pPr>
            <a:lvl8pPr marL="3348579" indent="0">
              <a:buNone/>
              <a:defRPr sz="1674" b="1"/>
            </a:lvl8pPr>
            <a:lvl9pPr marL="3826947" indent="0">
              <a:buNone/>
              <a:defRPr sz="167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6043" y="2621051"/>
            <a:ext cx="5441868" cy="38551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2154" y="1758995"/>
            <a:ext cx="5468668" cy="862056"/>
          </a:xfrm>
        </p:spPr>
        <p:txBody>
          <a:bodyPr anchor="b"/>
          <a:lstStyle>
            <a:lvl1pPr marL="0" indent="0">
              <a:buNone/>
              <a:defRPr sz="2511" b="1"/>
            </a:lvl1pPr>
            <a:lvl2pPr marL="478368" indent="0">
              <a:buNone/>
              <a:defRPr sz="2093" b="1"/>
            </a:lvl2pPr>
            <a:lvl3pPr marL="956737" indent="0">
              <a:buNone/>
              <a:defRPr sz="1883" b="1"/>
            </a:lvl3pPr>
            <a:lvl4pPr marL="1435105" indent="0">
              <a:buNone/>
              <a:defRPr sz="1674" b="1"/>
            </a:lvl4pPr>
            <a:lvl5pPr marL="1913473" indent="0">
              <a:buNone/>
              <a:defRPr sz="1674" b="1"/>
            </a:lvl5pPr>
            <a:lvl6pPr marL="2391842" indent="0">
              <a:buNone/>
              <a:defRPr sz="1674" b="1"/>
            </a:lvl6pPr>
            <a:lvl7pPr marL="2870210" indent="0">
              <a:buNone/>
              <a:defRPr sz="1674" b="1"/>
            </a:lvl7pPr>
            <a:lvl8pPr marL="3348579" indent="0">
              <a:buNone/>
              <a:defRPr sz="1674" b="1"/>
            </a:lvl8pPr>
            <a:lvl9pPr marL="3826947" indent="0">
              <a:buNone/>
              <a:defRPr sz="167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2154" y="2621051"/>
            <a:ext cx="5468668" cy="38551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AEE6-4299-438B-8871-3C79244FDC0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BFE3-888F-4596-B07C-5E93EABE7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206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AEE6-4299-438B-8871-3C79244FDC0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BFE3-888F-4596-B07C-5E93EABE7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723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AEE6-4299-438B-8871-3C79244FDC0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BFE3-888F-4596-B07C-5E93EABE7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90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043" y="478367"/>
            <a:ext cx="4148817" cy="1674283"/>
          </a:xfrm>
        </p:spPr>
        <p:txBody>
          <a:bodyPr anchor="b"/>
          <a:lstStyle>
            <a:lvl1pPr>
              <a:defRPr sz="334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8669" y="1033140"/>
            <a:ext cx="6512153" cy="5099256"/>
          </a:xfrm>
        </p:spPr>
        <p:txBody>
          <a:bodyPr/>
          <a:lstStyle>
            <a:lvl1pPr>
              <a:defRPr sz="3348"/>
            </a:lvl1pPr>
            <a:lvl2pPr>
              <a:defRPr sz="2930"/>
            </a:lvl2pPr>
            <a:lvl3pPr>
              <a:defRPr sz="2511"/>
            </a:lvl3pPr>
            <a:lvl4pPr>
              <a:defRPr sz="2093"/>
            </a:lvl4pPr>
            <a:lvl5pPr>
              <a:defRPr sz="2093"/>
            </a:lvl5pPr>
            <a:lvl6pPr>
              <a:defRPr sz="2093"/>
            </a:lvl6pPr>
            <a:lvl7pPr>
              <a:defRPr sz="2093"/>
            </a:lvl7pPr>
            <a:lvl8pPr>
              <a:defRPr sz="2093"/>
            </a:lvl8pPr>
            <a:lvl9pPr>
              <a:defRPr sz="209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6043" y="2152650"/>
            <a:ext cx="4148817" cy="3988050"/>
          </a:xfrm>
        </p:spPr>
        <p:txBody>
          <a:bodyPr/>
          <a:lstStyle>
            <a:lvl1pPr marL="0" indent="0">
              <a:buNone/>
              <a:defRPr sz="1674"/>
            </a:lvl1pPr>
            <a:lvl2pPr marL="478368" indent="0">
              <a:buNone/>
              <a:defRPr sz="1465"/>
            </a:lvl2pPr>
            <a:lvl3pPr marL="956737" indent="0">
              <a:buNone/>
              <a:defRPr sz="1256"/>
            </a:lvl3pPr>
            <a:lvl4pPr marL="1435105" indent="0">
              <a:buNone/>
              <a:defRPr sz="1046"/>
            </a:lvl4pPr>
            <a:lvl5pPr marL="1913473" indent="0">
              <a:buNone/>
              <a:defRPr sz="1046"/>
            </a:lvl5pPr>
            <a:lvl6pPr marL="2391842" indent="0">
              <a:buNone/>
              <a:defRPr sz="1046"/>
            </a:lvl6pPr>
            <a:lvl7pPr marL="2870210" indent="0">
              <a:buNone/>
              <a:defRPr sz="1046"/>
            </a:lvl7pPr>
            <a:lvl8pPr marL="3348579" indent="0">
              <a:buNone/>
              <a:defRPr sz="1046"/>
            </a:lvl8pPr>
            <a:lvl9pPr marL="3826947" indent="0">
              <a:buNone/>
              <a:defRPr sz="104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AEE6-4299-438B-8871-3C79244FDC0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BFE3-888F-4596-B07C-5E93EABE7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656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043" y="478367"/>
            <a:ext cx="4148817" cy="1674283"/>
          </a:xfrm>
        </p:spPr>
        <p:txBody>
          <a:bodyPr anchor="b"/>
          <a:lstStyle>
            <a:lvl1pPr>
              <a:defRPr sz="334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68669" y="1033140"/>
            <a:ext cx="6512153" cy="5099256"/>
          </a:xfrm>
        </p:spPr>
        <p:txBody>
          <a:bodyPr anchor="t"/>
          <a:lstStyle>
            <a:lvl1pPr marL="0" indent="0">
              <a:buNone/>
              <a:defRPr sz="3348"/>
            </a:lvl1pPr>
            <a:lvl2pPr marL="478368" indent="0">
              <a:buNone/>
              <a:defRPr sz="2930"/>
            </a:lvl2pPr>
            <a:lvl3pPr marL="956737" indent="0">
              <a:buNone/>
              <a:defRPr sz="2511"/>
            </a:lvl3pPr>
            <a:lvl4pPr marL="1435105" indent="0">
              <a:buNone/>
              <a:defRPr sz="2093"/>
            </a:lvl4pPr>
            <a:lvl5pPr marL="1913473" indent="0">
              <a:buNone/>
              <a:defRPr sz="2093"/>
            </a:lvl5pPr>
            <a:lvl6pPr marL="2391842" indent="0">
              <a:buNone/>
              <a:defRPr sz="2093"/>
            </a:lvl6pPr>
            <a:lvl7pPr marL="2870210" indent="0">
              <a:buNone/>
              <a:defRPr sz="2093"/>
            </a:lvl7pPr>
            <a:lvl8pPr marL="3348579" indent="0">
              <a:buNone/>
              <a:defRPr sz="2093"/>
            </a:lvl8pPr>
            <a:lvl9pPr marL="3826947" indent="0">
              <a:buNone/>
              <a:defRPr sz="209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6043" y="2152650"/>
            <a:ext cx="4148817" cy="3988050"/>
          </a:xfrm>
        </p:spPr>
        <p:txBody>
          <a:bodyPr/>
          <a:lstStyle>
            <a:lvl1pPr marL="0" indent="0">
              <a:buNone/>
              <a:defRPr sz="1674"/>
            </a:lvl1pPr>
            <a:lvl2pPr marL="478368" indent="0">
              <a:buNone/>
              <a:defRPr sz="1465"/>
            </a:lvl2pPr>
            <a:lvl3pPr marL="956737" indent="0">
              <a:buNone/>
              <a:defRPr sz="1256"/>
            </a:lvl3pPr>
            <a:lvl4pPr marL="1435105" indent="0">
              <a:buNone/>
              <a:defRPr sz="1046"/>
            </a:lvl4pPr>
            <a:lvl5pPr marL="1913473" indent="0">
              <a:buNone/>
              <a:defRPr sz="1046"/>
            </a:lvl5pPr>
            <a:lvl6pPr marL="2391842" indent="0">
              <a:buNone/>
              <a:defRPr sz="1046"/>
            </a:lvl6pPr>
            <a:lvl7pPr marL="2870210" indent="0">
              <a:buNone/>
              <a:defRPr sz="1046"/>
            </a:lvl7pPr>
            <a:lvl8pPr marL="3348579" indent="0">
              <a:buNone/>
              <a:defRPr sz="1046"/>
            </a:lvl8pPr>
            <a:lvl9pPr marL="3826947" indent="0">
              <a:buNone/>
              <a:defRPr sz="104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AEE6-4299-438B-8871-3C79244FDC0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BFE3-888F-4596-B07C-5E93EABE7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93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4367" y="382029"/>
            <a:ext cx="11094780" cy="1386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367" y="1910145"/>
            <a:ext cx="11094780" cy="4552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4367" y="6650626"/>
            <a:ext cx="2894290" cy="382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6AEE6-4299-438B-8871-3C79244FDC0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61039" y="6650626"/>
            <a:ext cx="4341436" cy="382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4856" y="6650626"/>
            <a:ext cx="2894290" cy="382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EBFE3-888F-4596-B07C-5E93EABE7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918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56737" rtl="0" eaLnBrk="1" latinLnBrk="0" hangingPunct="1">
        <a:lnSpc>
          <a:spcPct val="90000"/>
        </a:lnSpc>
        <a:spcBef>
          <a:spcPct val="0"/>
        </a:spcBef>
        <a:buNone/>
        <a:defRPr sz="46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184" indent="-239184" algn="l" defTabSz="956737" rtl="0" eaLnBrk="1" latinLnBrk="0" hangingPunct="1">
        <a:lnSpc>
          <a:spcPct val="90000"/>
        </a:lnSpc>
        <a:spcBef>
          <a:spcPts val="1046"/>
        </a:spcBef>
        <a:buFont typeface="Arial" panose="020B0604020202020204" pitchFamily="34" charset="0"/>
        <a:buChar char="•"/>
        <a:defRPr sz="2930" kern="1200">
          <a:solidFill>
            <a:schemeClr val="tx1"/>
          </a:solidFill>
          <a:latin typeface="+mn-lt"/>
          <a:ea typeface="+mn-ea"/>
          <a:cs typeface="+mn-cs"/>
        </a:defRPr>
      </a:lvl1pPr>
      <a:lvl2pPr marL="717553" indent="-239184" algn="l" defTabSz="956737" rtl="0" eaLnBrk="1" latinLnBrk="0" hangingPunct="1">
        <a:lnSpc>
          <a:spcPct val="90000"/>
        </a:lnSpc>
        <a:spcBef>
          <a:spcPts val="523"/>
        </a:spcBef>
        <a:buFont typeface="Arial" panose="020B0604020202020204" pitchFamily="34" charset="0"/>
        <a:buChar char="•"/>
        <a:defRPr sz="2511" kern="1200">
          <a:solidFill>
            <a:schemeClr val="tx1"/>
          </a:solidFill>
          <a:latin typeface="+mn-lt"/>
          <a:ea typeface="+mn-ea"/>
          <a:cs typeface="+mn-cs"/>
        </a:defRPr>
      </a:lvl2pPr>
      <a:lvl3pPr marL="1195921" indent="-239184" algn="l" defTabSz="956737" rtl="0" eaLnBrk="1" latinLnBrk="0" hangingPunct="1">
        <a:lnSpc>
          <a:spcPct val="90000"/>
        </a:lnSpc>
        <a:spcBef>
          <a:spcPts val="523"/>
        </a:spcBef>
        <a:buFont typeface="Arial" panose="020B0604020202020204" pitchFamily="34" charset="0"/>
        <a:buChar char="•"/>
        <a:defRPr sz="2093" kern="1200">
          <a:solidFill>
            <a:schemeClr val="tx1"/>
          </a:solidFill>
          <a:latin typeface="+mn-lt"/>
          <a:ea typeface="+mn-ea"/>
          <a:cs typeface="+mn-cs"/>
        </a:defRPr>
      </a:lvl3pPr>
      <a:lvl4pPr marL="1674289" indent="-239184" algn="l" defTabSz="956737" rtl="0" eaLnBrk="1" latinLnBrk="0" hangingPunct="1">
        <a:lnSpc>
          <a:spcPct val="90000"/>
        </a:lnSpc>
        <a:spcBef>
          <a:spcPts val="523"/>
        </a:spcBef>
        <a:buFont typeface="Arial" panose="020B0604020202020204" pitchFamily="34" charset="0"/>
        <a:buChar char="•"/>
        <a:defRPr sz="1883" kern="1200">
          <a:solidFill>
            <a:schemeClr val="tx1"/>
          </a:solidFill>
          <a:latin typeface="+mn-lt"/>
          <a:ea typeface="+mn-ea"/>
          <a:cs typeface="+mn-cs"/>
        </a:defRPr>
      </a:lvl4pPr>
      <a:lvl5pPr marL="2152658" indent="-239184" algn="l" defTabSz="956737" rtl="0" eaLnBrk="1" latinLnBrk="0" hangingPunct="1">
        <a:lnSpc>
          <a:spcPct val="90000"/>
        </a:lnSpc>
        <a:spcBef>
          <a:spcPts val="523"/>
        </a:spcBef>
        <a:buFont typeface="Arial" panose="020B0604020202020204" pitchFamily="34" charset="0"/>
        <a:buChar char="•"/>
        <a:defRPr sz="1883" kern="1200">
          <a:solidFill>
            <a:schemeClr val="tx1"/>
          </a:solidFill>
          <a:latin typeface="+mn-lt"/>
          <a:ea typeface="+mn-ea"/>
          <a:cs typeface="+mn-cs"/>
        </a:defRPr>
      </a:lvl5pPr>
      <a:lvl6pPr marL="2631026" indent="-239184" algn="l" defTabSz="956737" rtl="0" eaLnBrk="1" latinLnBrk="0" hangingPunct="1">
        <a:lnSpc>
          <a:spcPct val="90000"/>
        </a:lnSpc>
        <a:spcBef>
          <a:spcPts val="523"/>
        </a:spcBef>
        <a:buFont typeface="Arial" panose="020B0604020202020204" pitchFamily="34" charset="0"/>
        <a:buChar char="•"/>
        <a:defRPr sz="1883" kern="1200">
          <a:solidFill>
            <a:schemeClr val="tx1"/>
          </a:solidFill>
          <a:latin typeface="+mn-lt"/>
          <a:ea typeface="+mn-ea"/>
          <a:cs typeface="+mn-cs"/>
        </a:defRPr>
      </a:lvl6pPr>
      <a:lvl7pPr marL="3109394" indent="-239184" algn="l" defTabSz="956737" rtl="0" eaLnBrk="1" latinLnBrk="0" hangingPunct="1">
        <a:lnSpc>
          <a:spcPct val="90000"/>
        </a:lnSpc>
        <a:spcBef>
          <a:spcPts val="523"/>
        </a:spcBef>
        <a:buFont typeface="Arial" panose="020B0604020202020204" pitchFamily="34" charset="0"/>
        <a:buChar char="•"/>
        <a:defRPr sz="1883" kern="1200">
          <a:solidFill>
            <a:schemeClr val="tx1"/>
          </a:solidFill>
          <a:latin typeface="+mn-lt"/>
          <a:ea typeface="+mn-ea"/>
          <a:cs typeface="+mn-cs"/>
        </a:defRPr>
      </a:lvl7pPr>
      <a:lvl8pPr marL="3587763" indent="-239184" algn="l" defTabSz="956737" rtl="0" eaLnBrk="1" latinLnBrk="0" hangingPunct="1">
        <a:lnSpc>
          <a:spcPct val="90000"/>
        </a:lnSpc>
        <a:spcBef>
          <a:spcPts val="523"/>
        </a:spcBef>
        <a:buFont typeface="Arial" panose="020B0604020202020204" pitchFamily="34" charset="0"/>
        <a:buChar char="•"/>
        <a:defRPr sz="1883" kern="1200">
          <a:solidFill>
            <a:schemeClr val="tx1"/>
          </a:solidFill>
          <a:latin typeface="+mn-lt"/>
          <a:ea typeface="+mn-ea"/>
          <a:cs typeface="+mn-cs"/>
        </a:defRPr>
      </a:lvl8pPr>
      <a:lvl9pPr marL="4066131" indent="-239184" algn="l" defTabSz="956737" rtl="0" eaLnBrk="1" latinLnBrk="0" hangingPunct="1">
        <a:lnSpc>
          <a:spcPct val="90000"/>
        </a:lnSpc>
        <a:spcBef>
          <a:spcPts val="523"/>
        </a:spcBef>
        <a:buFont typeface="Arial" panose="020B0604020202020204" pitchFamily="34" charset="0"/>
        <a:buChar char="•"/>
        <a:defRPr sz="18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6737" rtl="0" eaLnBrk="1" latinLnBrk="0" hangingPunct="1">
        <a:defRPr sz="1883" kern="1200">
          <a:solidFill>
            <a:schemeClr val="tx1"/>
          </a:solidFill>
          <a:latin typeface="+mn-lt"/>
          <a:ea typeface="+mn-ea"/>
          <a:cs typeface="+mn-cs"/>
        </a:defRPr>
      </a:lvl1pPr>
      <a:lvl2pPr marL="478368" algn="l" defTabSz="956737" rtl="0" eaLnBrk="1" latinLnBrk="0" hangingPunct="1">
        <a:defRPr sz="1883" kern="1200">
          <a:solidFill>
            <a:schemeClr val="tx1"/>
          </a:solidFill>
          <a:latin typeface="+mn-lt"/>
          <a:ea typeface="+mn-ea"/>
          <a:cs typeface="+mn-cs"/>
        </a:defRPr>
      </a:lvl2pPr>
      <a:lvl3pPr marL="956737" algn="l" defTabSz="956737" rtl="0" eaLnBrk="1" latinLnBrk="0" hangingPunct="1">
        <a:defRPr sz="1883" kern="1200">
          <a:solidFill>
            <a:schemeClr val="tx1"/>
          </a:solidFill>
          <a:latin typeface="+mn-lt"/>
          <a:ea typeface="+mn-ea"/>
          <a:cs typeface="+mn-cs"/>
        </a:defRPr>
      </a:lvl3pPr>
      <a:lvl4pPr marL="1435105" algn="l" defTabSz="956737" rtl="0" eaLnBrk="1" latinLnBrk="0" hangingPunct="1">
        <a:defRPr sz="1883" kern="1200">
          <a:solidFill>
            <a:schemeClr val="tx1"/>
          </a:solidFill>
          <a:latin typeface="+mn-lt"/>
          <a:ea typeface="+mn-ea"/>
          <a:cs typeface="+mn-cs"/>
        </a:defRPr>
      </a:lvl4pPr>
      <a:lvl5pPr marL="1913473" algn="l" defTabSz="956737" rtl="0" eaLnBrk="1" latinLnBrk="0" hangingPunct="1">
        <a:defRPr sz="1883" kern="1200">
          <a:solidFill>
            <a:schemeClr val="tx1"/>
          </a:solidFill>
          <a:latin typeface="+mn-lt"/>
          <a:ea typeface="+mn-ea"/>
          <a:cs typeface="+mn-cs"/>
        </a:defRPr>
      </a:lvl5pPr>
      <a:lvl6pPr marL="2391842" algn="l" defTabSz="956737" rtl="0" eaLnBrk="1" latinLnBrk="0" hangingPunct="1">
        <a:defRPr sz="1883" kern="1200">
          <a:solidFill>
            <a:schemeClr val="tx1"/>
          </a:solidFill>
          <a:latin typeface="+mn-lt"/>
          <a:ea typeface="+mn-ea"/>
          <a:cs typeface="+mn-cs"/>
        </a:defRPr>
      </a:lvl6pPr>
      <a:lvl7pPr marL="2870210" algn="l" defTabSz="956737" rtl="0" eaLnBrk="1" latinLnBrk="0" hangingPunct="1">
        <a:defRPr sz="1883" kern="1200">
          <a:solidFill>
            <a:schemeClr val="tx1"/>
          </a:solidFill>
          <a:latin typeface="+mn-lt"/>
          <a:ea typeface="+mn-ea"/>
          <a:cs typeface="+mn-cs"/>
        </a:defRPr>
      </a:lvl7pPr>
      <a:lvl8pPr marL="3348579" algn="l" defTabSz="956737" rtl="0" eaLnBrk="1" latinLnBrk="0" hangingPunct="1">
        <a:defRPr sz="1883" kern="1200">
          <a:solidFill>
            <a:schemeClr val="tx1"/>
          </a:solidFill>
          <a:latin typeface="+mn-lt"/>
          <a:ea typeface="+mn-ea"/>
          <a:cs typeface="+mn-cs"/>
        </a:defRPr>
      </a:lvl8pPr>
      <a:lvl9pPr marL="3826947" algn="l" defTabSz="956737" rtl="0" eaLnBrk="1" latinLnBrk="0" hangingPunct="1">
        <a:defRPr sz="18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3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3BCC451-438D-4D21-99FE-6331ABC8C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90" y="501219"/>
            <a:ext cx="10974332" cy="617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884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 YaXin</dc:creator>
  <cp:lastModifiedBy>Yao YaXin</cp:lastModifiedBy>
  <cp:revision>2</cp:revision>
  <dcterms:created xsi:type="dcterms:W3CDTF">2021-04-29T09:25:14Z</dcterms:created>
  <dcterms:modified xsi:type="dcterms:W3CDTF">2021-04-29T09:58:59Z</dcterms:modified>
</cp:coreProperties>
</file>