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C65"/>
    <a:srgbClr val="014040"/>
    <a:srgbClr val="8C6161"/>
    <a:srgbClr val="F2CB05"/>
    <a:srgbClr val="F20505"/>
    <a:srgbClr val="3E848C"/>
    <a:srgbClr val="341F16"/>
    <a:srgbClr val="B15646"/>
    <a:srgbClr val="F2D4C9"/>
    <a:srgbClr val="735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2F9A-6FD5-41C5-AE02-A811CFA1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D6D12-8574-41B2-AE07-579CDC01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04E5F-CCCC-4F1D-B244-04D478CF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D9DCC-EE8B-4334-AC97-CBB61DF2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8D7BD-21DA-401E-B359-F5205E5E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16B7-72A5-445A-9C4C-5E959F4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7AD18-C3AB-49FD-91E0-D61990D3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AE7CD-C7E3-4722-8EDB-73F68642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19AF3-58BA-4285-A271-8DFE0358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0C712-A0BD-4FF7-BABF-E0AA285D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7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A35C1-4E0C-4069-A6C5-4D2A4660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89F87-6CEF-42F1-8243-815384E5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715F4-223A-4A12-A6C2-68BE164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C7E56-F7CD-4234-934C-8C90A801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066CB-80E7-4B42-AD18-D4B5819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2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4B3C-7877-43ED-B393-151C94CD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27884-AF44-4921-8D99-F6A2F16A7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B45D-51C7-43A1-A082-ADD4B03D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A019A-5136-4C97-ACF9-CECC76DC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D6268-47AF-4431-B0AD-0ECC202B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9869-915F-496F-8F23-BE489F50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FFB78-4933-4A7A-999A-FFFD3414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348F0-2B65-4C15-8992-02307CBD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324B7-E4E1-4DD3-9268-D080B851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64892-5717-4307-94B4-F78087A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4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33224-FE8E-4574-B4AE-6729CDA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B39F0-3684-4305-B1A7-6EA97F56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6D8E1-9B31-4F4D-AEB3-4725FF40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113CD-89AD-4D49-8DDD-16ABE7C8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E800B-F4EC-4BD9-882C-06115DF3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AA022-4671-4CD9-8DDA-AA3D9987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2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333D-055A-428B-BF85-4F5D1503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B32DE-E3B2-4BE5-8CE1-236D9DA4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4B1F8-CD45-43C8-AC76-DCE9AB9AD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109A1-910E-406F-8183-F5AED8FEF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4A4FD1-7A95-46E4-9FC4-2199AEC4E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C08FB-F32F-4CB3-AE08-4FE5F967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F96C6-2A11-439B-8D8E-11DC89D5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809951-9194-4C52-8A4D-04C3430F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C955-4F78-4E89-BC22-8BB188B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7A94-5F12-4BB0-9169-9E0CD90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38E92-8D50-4153-BFBC-DEFE32BF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72A7E-223D-4973-94E9-C77CEFE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F893F-EBFD-4FBE-A832-37B5166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50F74-513A-449F-BAFD-CA5FF532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9C073-C536-4F7F-8E08-73945FB7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57D6A-EC12-4ACC-B08F-4E93B235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DA3D9-0FB8-4656-B5EC-1FC31110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E911E-E000-490D-B7A8-6E342603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D29ED-B324-4775-B158-8CF70EC6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88314-776A-46AF-8556-BDE0F938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F1BB3-425A-410F-A3D2-594C881C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3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E5CA-9157-4E0D-89AF-E0BF775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EC81C8-C5C4-4835-9DDF-5E8282AFE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5B7BE-43F4-41AC-8985-05D041B3A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6DD3B-6F22-4EE4-AEB9-7941E760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C7E05-F431-4F85-8C71-382A10A4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322E5-5A37-49FA-8771-33644A99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7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FCFA4-91A2-4214-9BC8-975F1ABB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7EF99-70D4-4773-BBD3-53E73BA4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1FFE-DF3C-49A9-A351-3D955C942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7A04-2291-4D88-9768-AA43C4C09A0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2B49D-7151-4C97-9023-DF6F26B77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A530D-365D-4F19-B732-9A047C33E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9CC7468-33C0-4870-A3D4-79BAEF3B0684}"/>
              </a:ext>
            </a:extLst>
          </p:cNvPr>
          <p:cNvSpPr/>
          <p:nvPr/>
        </p:nvSpPr>
        <p:spPr>
          <a:xfrm>
            <a:off x="4958178" y="2391512"/>
            <a:ext cx="2275643" cy="2263806"/>
          </a:xfrm>
          <a:prstGeom prst="triangle">
            <a:avLst/>
          </a:prstGeom>
          <a:solidFill>
            <a:srgbClr val="8C7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ADE1E5B-B1F0-495C-A6A1-BA98D85F84C7}"/>
              </a:ext>
            </a:extLst>
          </p:cNvPr>
          <p:cNvSpPr/>
          <p:nvPr/>
        </p:nvSpPr>
        <p:spPr>
          <a:xfrm>
            <a:off x="5646048" y="3712312"/>
            <a:ext cx="899901" cy="9430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ZhaoGroup</dc:creator>
  <cp:lastModifiedBy>Yao YaXin</cp:lastModifiedBy>
  <cp:revision>30</cp:revision>
  <dcterms:created xsi:type="dcterms:W3CDTF">2021-01-13T05:05:58Z</dcterms:created>
  <dcterms:modified xsi:type="dcterms:W3CDTF">2021-03-01T09:55:51Z</dcterms:modified>
</cp:coreProperties>
</file>