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67" autoAdjust="0"/>
  </p:normalViewPr>
  <p:slideViewPr>
    <p:cSldViewPr>
      <p:cViewPr>
        <p:scale>
          <a:sx n="70" d="100"/>
          <a:sy n="70" d="100"/>
        </p:scale>
        <p:origin x="-1164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DEE47E-FF79-4455-89D6-60159C3AA08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5451374-FBB4-42C4-BABC-5F97E9E3A1EF}">
      <dgm:prSet phldrT="[Текст]"/>
      <dgm:spPr/>
      <dgm:t>
        <a:bodyPr/>
        <a:lstStyle/>
        <a:p>
          <a:r>
            <a:rPr lang="ru-RU" smtClean="0"/>
            <a:t>Символ 8 бит </a:t>
          </a:r>
          <a:r>
            <a:rPr lang="en-US" smtClean="0"/>
            <a:t>(ASCII)</a:t>
          </a:r>
          <a:endParaRPr lang="ru-RU"/>
        </a:p>
      </dgm:t>
    </dgm:pt>
    <dgm:pt modelId="{61A8277A-B6C9-4FB1-8F8F-906F4080DD86}" type="parTrans" cxnId="{BC5A3CC7-087A-40B2-94CE-5184FF3D2073}">
      <dgm:prSet/>
      <dgm:spPr/>
      <dgm:t>
        <a:bodyPr/>
        <a:lstStyle/>
        <a:p>
          <a:endParaRPr lang="ru-RU"/>
        </a:p>
      </dgm:t>
    </dgm:pt>
    <dgm:pt modelId="{B0DFFD3D-12F4-463D-ABFE-0B819D9712F6}" type="sibTrans" cxnId="{BC5A3CC7-087A-40B2-94CE-5184FF3D2073}">
      <dgm:prSet/>
      <dgm:spPr/>
      <dgm:t>
        <a:bodyPr/>
        <a:lstStyle/>
        <a:p>
          <a:endParaRPr lang="ru-RU"/>
        </a:p>
      </dgm:t>
    </dgm:pt>
    <dgm:pt modelId="{5AA1C6B2-5B85-41E3-9FAA-77D8D0E6368C}">
      <dgm:prSet phldrT="[Текст]"/>
      <dgm:spPr/>
      <dgm:t>
        <a:bodyPr/>
        <a:lstStyle/>
        <a:p>
          <a:r>
            <a:rPr lang="ru-RU" smtClean="0"/>
            <a:t>Код перемен. длины</a:t>
          </a:r>
          <a:endParaRPr lang="ru-RU"/>
        </a:p>
      </dgm:t>
    </dgm:pt>
    <dgm:pt modelId="{C85213E1-76B5-49B7-916A-B4375C886D82}" type="parTrans" cxnId="{AB3E3CF4-928D-4707-A4D3-33858EFD4F11}">
      <dgm:prSet/>
      <dgm:spPr/>
      <dgm:t>
        <a:bodyPr/>
        <a:lstStyle/>
        <a:p>
          <a:endParaRPr lang="ru-RU"/>
        </a:p>
      </dgm:t>
    </dgm:pt>
    <dgm:pt modelId="{2B664926-8897-425C-969A-0D57D2C50E35}" type="sibTrans" cxnId="{AB3E3CF4-928D-4707-A4D3-33858EFD4F11}">
      <dgm:prSet/>
      <dgm:spPr/>
      <dgm:t>
        <a:bodyPr/>
        <a:lstStyle/>
        <a:p>
          <a:endParaRPr lang="ru-RU"/>
        </a:p>
      </dgm:t>
    </dgm:pt>
    <dgm:pt modelId="{5EA6E634-E60A-46A1-B676-E8E7E973B683}" type="pres">
      <dgm:prSet presAssocID="{A6DEE47E-FF79-4455-89D6-60159C3AA087}" presName="Name0" presStyleCnt="0">
        <dgm:presLayoutVars>
          <dgm:dir/>
          <dgm:animLvl val="lvl"/>
          <dgm:resizeHandles val="exact"/>
        </dgm:presLayoutVars>
      </dgm:prSet>
      <dgm:spPr/>
    </dgm:pt>
    <dgm:pt modelId="{B5312B2A-E6EB-4206-A470-B31ADEC3243B}" type="pres">
      <dgm:prSet presAssocID="{E5451374-FBB4-42C4-BABC-5F97E9E3A1EF}" presName="parTxOnly" presStyleLbl="node1" presStyleIdx="0" presStyleCnt="2" custScaleX="27163" custScaleY="27163" custLinFactX="-16275" custLinFactNeighborX="-100000" custLinFactNeighborY="-31">
        <dgm:presLayoutVars>
          <dgm:chMax val="0"/>
          <dgm:chPref val="0"/>
          <dgm:bulletEnabled val="1"/>
        </dgm:presLayoutVars>
      </dgm:prSet>
      <dgm:spPr/>
    </dgm:pt>
    <dgm:pt modelId="{29124AEA-A8CD-40B4-84DE-3ACF3A0F37FF}" type="pres">
      <dgm:prSet presAssocID="{B0DFFD3D-12F4-463D-ABFE-0B819D9712F6}" presName="parTxOnlySpace" presStyleCnt="0"/>
      <dgm:spPr/>
    </dgm:pt>
    <dgm:pt modelId="{70020DEE-6C4F-4CF5-9D9D-4DCE7A4618F5}" type="pres">
      <dgm:prSet presAssocID="{5AA1C6B2-5B85-41E3-9FAA-77D8D0E6368C}" presName="parTxOnly" presStyleLbl="node1" presStyleIdx="1" presStyleCnt="2" custScaleX="27163" custScaleY="27163" custLinFactX="18619" custLinFactNeighborX="100000" custLinFactNeighborY="-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2C2434B-F1CF-4034-833C-EF5166C185F5}" type="presOf" srcId="{A6DEE47E-FF79-4455-89D6-60159C3AA087}" destId="{5EA6E634-E60A-46A1-B676-E8E7E973B683}" srcOrd="0" destOrd="0" presId="urn:microsoft.com/office/officeart/2005/8/layout/chevron1"/>
    <dgm:cxn modelId="{BC5A3CC7-087A-40B2-94CE-5184FF3D2073}" srcId="{A6DEE47E-FF79-4455-89D6-60159C3AA087}" destId="{E5451374-FBB4-42C4-BABC-5F97E9E3A1EF}" srcOrd="0" destOrd="0" parTransId="{61A8277A-B6C9-4FB1-8F8F-906F4080DD86}" sibTransId="{B0DFFD3D-12F4-463D-ABFE-0B819D9712F6}"/>
    <dgm:cxn modelId="{AB3E3CF4-928D-4707-A4D3-33858EFD4F11}" srcId="{A6DEE47E-FF79-4455-89D6-60159C3AA087}" destId="{5AA1C6B2-5B85-41E3-9FAA-77D8D0E6368C}" srcOrd="1" destOrd="0" parTransId="{C85213E1-76B5-49B7-916A-B4375C886D82}" sibTransId="{2B664926-8897-425C-969A-0D57D2C50E35}"/>
    <dgm:cxn modelId="{63974633-2202-451C-894E-683CCF93A6C0}" type="presOf" srcId="{5AA1C6B2-5B85-41E3-9FAA-77D8D0E6368C}" destId="{70020DEE-6C4F-4CF5-9D9D-4DCE7A4618F5}" srcOrd="0" destOrd="0" presId="urn:microsoft.com/office/officeart/2005/8/layout/chevron1"/>
    <dgm:cxn modelId="{CBCE0A96-54E6-4806-9101-B7B2EAA10098}" type="presOf" srcId="{E5451374-FBB4-42C4-BABC-5F97E9E3A1EF}" destId="{B5312B2A-E6EB-4206-A470-B31ADEC3243B}" srcOrd="0" destOrd="0" presId="urn:microsoft.com/office/officeart/2005/8/layout/chevron1"/>
    <dgm:cxn modelId="{7A1C58E0-C096-4B06-AE91-FEE00C1AC630}" type="presParOf" srcId="{5EA6E634-E60A-46A1-B676-E8E7E973B683}" destId="{B5312B2A-E6EB-4206-A470-B31ADEC3243B}" srcOrd="0" destOrd="0" presId="urn:microsoft.com/office/officeart/2005/8/layout/chevron1"/>
    <dgm:cxn modelId="{E8533493-47CE-49D7-8219-3D9090EACABB}" type="presParOf" srcId="{5EA6E634-E60A-46A1-B676-E8E7E973B683}" destId="{29124AEA-A8CD-40B4-84DE-3ACF3A0F37FF}" srcOrd="1" destOrd="0" presId="urn:microsoft.com/office/officeart/2005/8/layout/chevron1"/>
    <dgm:cxn modelId="{58A4AAFF-3A6A-4FC9-AE2D-FC75129BE6C0}" type="presParOf" srcId="{5EA6E634-E60A-46A1-B676-E8E7E973B683}" destId="{70020DEE-6C4F-4CF5-9D9D-4DCE7A4618F5}" srcOrd="2" destOrd="0" presId="urn:microsoft.com/office/officeart/2005/8/layout/chevro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91BD70-4F0B-4DC4-935C-8BD12996132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A883E25-6DC8-404E-9285-1E08058C52F0}">
      <dgm:prSet phldrT="[Текст]"/>
      <dgm:spPr/>
      <dgm:t>
        <a:bodyPr/>
        <a:lstStyle/>
        <a:p>
          <a:r>
            <a:rPr lang="ru-RU" smtClean="0"/>
            <a:t>Корень</a:t>
          </a:r>
          <a:endParaRPr lang="ru-RU"/>
        </a:p>
      </dgm:t>
    </dgm:pt>
    <dgm:pt modelId="{53E217FD-7967-486E-B070-E8F7253C2B6A}" type="parTrans" cxnId="{CA451EC8-1890-4B55-8F15-F004931C668F}">
      <dgm:prSet/>
      <dgm:spPr/>
      <dgm:t>
        <a:bodyPr/>
        <a:lstStyle/>
        <a:p>
          <a:endParaRPr lang="ru-RU"/>
        </a:p>
      </dgm:t>
    </dgm:pt>
    <dgm:pt modelId="{DC845CD0-1FBB-4270-B9E5-2E3CAA3E0930}" type="sibTrans" cxnId="{CA451EC8-1890-4B55-8F15-F004931C668F}">
      <dgm:prSet/>
      <dgm:spPr/>
      <dgm:t>
        <a:bodyPr/>
        <a:lstStyle/>
        <a:p>
          <a:endParaRPr lang="ru-RU"/>
        </a:p>
      </dgm:t>
    </dgm:pt>
    <dgm:pt modelId="{E50EFEA8-AAAE-4F7B-B890-38D321F58021}">
      <dgm:prSet phldrT="[Текст]"/>
      <dgm:spPr/>
      <dgm:t>
        <a:bodyPr/>
        <a:lstStyle/>
        <a:p>
          <a:r>
            <a:rPr lang="ru-RU" smtClean="0"/>
            <a:t>Лист</a:t>
          </a:r>
          <a:endParaRPr lang="ru-RU"/>
        </a:p>
      </dgm:t>
    </dgm:pt>
    <dgm:pt modelId="{A1D6FDD0-8966-44FB-95FB-C970FC81FBF8}" type="parTrans" cxnId="{B2203402-A94D-4BB9-98B9-4308D4D0F300}">
      <dgm:prSet/>
      <dgm:spPr/>
      <dgm:t>
        <a:bodyPr/>
        <a:lstStyle/>
        <a:p>
          <a:endParaRPr lang="ru-RU"/>
        </a:p>
      </dgm:t>
    </dgm:pt>
    <dgm:pt modelId="{45A76B2E-B988-4580-A5B5-CD87D6DCB825}" type="sibTrans" cxnId="{B2203402-A94D-4BB9-98B9-4308D4D0F300}">
      <dgm:prSet/>
      <dgm:spPr/>
      <dgm:t>
        <a:bodyPr/>
        <a:lstStyle/>
        <a:p>
          <a:endParaRPr lang="ru-RU"/>
        </a:p>
      </dgm:t>
    </dgm:pt>
    <dgm:pt modelId="{44DB5D35-2BD9-41EE-8145-F8BD3417999E}">
      <dgm:prSet phldrT="[Текст]"/>
      <dgm:spPr/>
      <dgm:t>
        <a:bodyPr/>
        <a:lstStyle/>
        <a:p>
          <a:r>
            <a:rPr lang="ru-RU" smtClean="0"/>
            <a:t>Лист</a:t>
          </a:r>
          <a:endParaRPr lang="ru-RU"/>
        </a:p>
      </dgm:t>
    </dgm:pt>
    <dgm:pt modelId="{D305DA0D-B4F9-45AC-8CD0-8FEAC8C20DC9}" type="parTrans" cxnId="{C1EA209A-9D6E-49D4-A63C-772F4ED1883B}">
      <dgm:prSet/>
      <dgm:spPr/>
      <dgm:t>
        <a:bodyPr/>
        <a:lstStyle/>
        <a:p>
          <a:endParaRPr lang="ru-RU"/>
        </a:p>
      </dgm:t>
    </dgm:pt>
    <dgm:pt modelId="{4F9BD68F-C744-4807-9B25-A7F967916E27}" type="sibTrans" cxnId="{C1EA209A-9D6E-49D4-A63C-772F4ED1883B}">
      <dgm:prSet/>
      <dgm:spPr/>
      <dgm:t>
        <a:bodyPr/>
        <a:lstStyle/>
        <a:p>
          <a:endParaRPr lang="ru-RU"/>
        </a:p>
      </dgm:t>
    </dgm:pt>
    <dgm:pt modelId="{FC80AA2F-43EF-4409-BAB7-0C8F79E787FD}">
      <dgm:prSet phldrT="[Текст]"/>
      <dgm:spPr/>
      <dgm:t>
        <a:bodyPr/>
        <a:lstStyle/>
        <a:p>
          <a:r>
            <a:rPr lang="ru-RU" smtClean="0"/>
            <a:t>Лист</a:t>
          </a:r>
          <a:endParaRPr lang="ru-RU"/>
        </a:p>
      </dgm:t>
    </dgm:pt>
    <dgm:pt modelId="{6F36AB50-15FD-4A08-942D-68DD5A5B1B24}" type="parTrans" cxnId="{AF8E49B2-B766-4048-80A9-E64E2EA831ED}">
      <dgm:prSet/>
      <dgm:spPr/>
      <dgm:t>
        <a:bodyPr/>
        <a:lstStyle/>
        <a:p>
          <a:endParaRPr lang="ru-RU"/>
        </a:p>
      </dgm:t>
    </dgm:pt>
    <dgm:pt modelId="{A733AF0D-04EF-44F9-B707-C684DC9CF4CA}" type="sibTrans" cxnId="{AF8E49B2-B766-4048-80A9-E64E2EA831ED}">
      <dgm:prSet/>
      <dgm:spPr/>
      <dgm:t>
        <a:bodyPr/>
        <a:lstStyle/>
        <a:p>
          <a:endParaRPr lang="ru-RU"/>
        </a:p>
      </dgm:t>
    </dgm:pt>
    <dgm:pt modelId="{BA07535A-05A5-482A-9FE7-5D3C9CCE58B6}">
      <dgm:prSet phldrT="[Текст]"/>
      <dgm:spPr/>
      <dgm:t>
        <a:bodyPr/>
        <a:lstStyle/>
        <a:p>
          <a:r>
            <a:rPr lang="ru-RU" smtClean="0"/>
            <a:t>Лист</a:t>
          </a:r>
          <a:endParaRPr lang="ru-RU"/>
        </a:p>
      </dgm:t>
    </dgm:pt>
    <dgm:pt modelId="{C2F4DDC3-BC79-4EE4-9760-11C02B4DD100}" type="parTrans" cxnId="{42578F53-CC63-4A74-B728-E4F3EB006D45}">
      <dgm:prSet/>
      <dgm:spPr/>
      <dgm:t>
        <a:bodyPr/>
        <a:lstStyle/>
        <a:p>
          <a:endParaRPr lang="ru-RU"/>
        </a:p>
      </dgm:t>
    </dgm:pt>
    <dgm:pt modelId="{8F940D10-6590-4927-AA31-179B27AF799A}" type="sibTrans" cxnId="{42578F53-CC63-4A74-B728-E4F3EB006D45}">
      <dgm:prSet/>
      <dgm:spPr/>
      <dgm:t>
        <a:bodyPr/>
        <a:lstStyle/>
        <a:p>
          <a:endParaRPr lang="ru-RU"/>
        </a:p>
      </dgm:t>
    </dgm:pt>
    <dgm:pt modelId="{24C9EB5E-B6C8-4E77-B39F-C2AEDC6DE0FB}">
      <dgm:prSet phldrT="[Текст]"/>
      <dgm:spPr/>
      <dgm:t>
        <a:bodyPr/>
        <a:lstStyle/>
        <a:p>
          <a:r>
            <a:rPr lang="ru-RU" smtClean="0"/>
            <a:t>Лист</a:t>
          </a:r>
          <a:endParaRPr lang="ru-RU"/>
        </a:p>
      </dgm:t>
    </dgm:pt>
    <dgm:pt modelId="{01F16602-3E48-429C-AFC6-0A970751201D}" type="parTrans" cxnId="{E5EF7954-E4FA-4665-89B5-3F1D5ACBB799}">
      <dgm:prSet/>
      <dgm:spPr/>
      <dgm:t>
        <a:bodyPr/>
        <a:lstStyle/>
        <a:p>
          <a:endParaRPr lang="ru-RU"/>
        </a:p>
      </dgm:t>
    </dgm:pt>
    <dgm:pt modelId="{63D199F4-3264-4868-91DE-A71A702ED2F6}" type="sibTrans" cxnId="{E5EF7954-E4FA-4665-89B5-3F1D5ACBB799}">
      <dgm:prSet/>
      <dgm:spPr/>
      <dgm:t>
        <a:bodyPr/>
        <a:lstStyle/>
        <a:p>
          <a:endParaRPr lang="ru-RU"/>
        </a:p>
      </dgm:t>
    </dgm:pt>
    <dgm:pt modelId="{D1723FBF-9383-429D-9A22-7AB57D12476A}" type="pres">
      <dgm:prSet presAssocID="{3391BD70-4F0B-4DC4-935C-8BD1299613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FAB5B49-89E9-4F85-A0B8-750A2F70D966}" type="pres">
      <dgm:prSet presAssocID="{8A883E25-6DC8-404E-9285-1E08058C52F0}" presName="hierRoot1" presStyleCnt="0"/>
      <dgm:spPr/>
    </dgm:pt>
    <dgm:pt modelId="{D8E7C421-F72A-4C98-A5D4-F7B1215492F6}" type="pres">
      <dgm:prSet presAssocID="{8A883E25-6DC8-404E-9285-1E08058C52F0}" presName="composite" presStyleCnt="0"/>
      <dgm:spPr/>
    </dgm:pt>
    <dgm:pt modelId="{EE6AB2E6-6B7D-432C-B3E3-0204521B0EB6}" type="pres">
      <dgm:prSet presAssocID="{8A883E25-6DC8-404E-9285-1E08058C52F0}" presName="background" presStyleLbl="node0" presStyleIdx="0" presStyleCnt="1"/>
      <dgm:spPr/>
    </dgm:pt>
    <dgm:pt modelId="{9767F73C-7523-4298-990C-2450CB15A5AC}" type="pres">
      <dgm:prSet presAssocID="{8A883E25-6DC8-404E-9285-1E08058C52F0}" presName="text" presStyleLbl="fgAcc0" presStyleIdx="0" presStyleCnt="1">
        <dgm:presLayoutVars>
          <dgm:chPref val="3"/>
        </dgm:presLayoutVars>
      </dgm:prSet>
      <dgm:spPr/>
    </dgm:pt>
    <dgm:pt modelId="{78347CAD-1A3E-4113-B1DC-7E20D1A74552}" type="pres">
      <dgm:prSet presAssocID="{8A883E25-6DC8-404E-9285-1E08058C52F0}" presName="hierChild2" presStyleCnt="0"/>
      <dgm:spPr/>
    </dgm:pt>
    <dgm:pt modelId="{DD3F33DF-1D6D-4E0F-90E8-BE84AA0FA623}" type="pres">
      <dgm:prSet presAssocID="{A1D6FDD0-8966-44FB-95FB-C970FC81FBF8}" presName="Name10" presStyleLbl="parChTrans1D2" presStyleIdx="0" presStyleCnt="2"/>
      <dgm:spPr/>
    </dgm:pt>
    <dgm:pt modelId="{6C969F2C-87E3-4197-ADE6-4115037D1FDB}" type="pres">
      <dgm:prSet presAssocID="{E50EFEA8-AAAE-4F7B-B890-38D321F58021}" presName="hierRoot2" presStyleCnt="0"/>
      <dgm:spPr/>
    </dgm:pt>
    <dgm:pt modelId="{20A363D5-1A05-4C03-B75B-01EE8BFCC3A5}" type="pres">
      <dgm:prSet presAssocID="{E50EFEA8-AAAE-4F7B-B890-38D321F58021}" presName="composite2" presStyleCnt="0"/>
      <dgm:spPr/>
    </dgm:pt>
    <dgm:pt modelId="{A7D2CD66-5BED-4C54-98CD-12ADCC49C097}" type="pres">
      <dgm:prSet presAssocID="{E50EFEA8-AAAE-4F7B-B890-38D321F58021}" presName="background2" presStyleLbl="node2" presStyleIdx="0" presStyleCnt="2"/>
      <dgm:spPr/>
    </dgm:pt>
    <dgm:pt modelId="{A3562D61-BE0E-403B-A3B3-21D750F9804E}" type="pres">
      <dgm:prSet presAssocID="{E50EFEA8-AAAE-4F7B-B890-38D321F58021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DA6A534-D657-4AA9-A663-8E219B6511A5}" type="pres">
      <dgm:prSet presAssocID="{E50EFEA8-AAAE-4F7B-B890-38D321F58021}" presName="hierChild3" presStyleCnt="0"/>
      <dgm:spPr/>
    </dgm:pt>
    <dgm:pt modelId="{938D3247-3D78-417C-8DA9-695224FB293C}" type="pres">
      <dgm:prSet presAssocID="{D305DA0D-B4F9-45AC-8CD0-8FEAC8C20DC9}" presName="Name17" presStyleLbl="parChTrans1D3" presStyleIdx="0" presStyleCnt="3"/>
      <dgm:spPr/>
    </dgm:pt>
    <dgm:pt modelId="{CB0B16CD-B88D-485F-B013-37E2452DBBE3}" type="pres">
      <dgm:prSet presAssocID="{44DB5D35-2BD9-41EE-8145-F8BD3417999E}" presName="hierRoot3" presStyleCnt="0"/>
      <dgm:spPr/>
    </dgm:pt>
    <dgm:pt modelId="{D043B911-D59B-4DDF-ACDE-AFE769520D4C}" type="pres">
      <dgm:prSet presAssocID="{44DB5D35-2BD9-41EE-8145-F8BD3417999E}" presName="composite3" presStyleCnt="0"/>
      <dgm:spPr/>
    </dgm:pt>
    <dgm:pt modelId="{D4156487-32A0-46EE-BCCE-507160527021}" type="pres">
      <dgm:prSet presAssocID="{44DB5D35-2BD9-41EE-8145-F8BD3417999E}" presName="background3" presStyleLbl="node3" presStyleIdx="0" presStyleCnt="3"/>
      <dgm:spPr/>
    </dgm:pt>
    <dgm:pt modelId="{545DE6DC-202F-44E6-B98A-37D2C0303B78}" type="pres">
      <dgm:prSet presAssocID="{44DB5D35-2BD9-41EE-8145-F8BD3417999E}" presName="text3" presStyleLbl="fgAcc3" presStyleIdx="0" presStyleCnt="3">
        <dgm:presLayoutVars>
          <dgm:chPref val="3"/>
        </dgm:presLayoutVars>
      </dgm:prSet>
      <dgm:spPr/>
    </dgm:pt>
    <dgm:pt modelId="{8B94C7C0-3177-4BDD-9AEF-F1A194DF68B2}" type="pres">
      <dgm:prSet presAssocID="{44DB5D35-2BD9-41EE-8145-F8BD3417999E}" presName="hierChild4" presStyleCnt="0"/>
      <dgm:spPr/>
    </dgm:pt>
    <dgm:pt modelId="{0E521032-62B6-4940-9AFA-0824C280D858}" type="pres">
      <dgm:prSet presAssocID="{6F36AB50-15FD-4A08-942D-68DD5A5B1B24}" presName="Name17" presStyleLbl="parChTrans1D3" presStyleIdx="1" presStyleCnt="3"/>
      <dgm:spPr/>
    </dgm:pt>
    <dgm:pt modelId="{126BF26A-B251-46FA-8D23-1B59826364F1}" type="pres">
      <dgm:prSet presAssocID="{FC80AA2F-43EF-4409-BAB7-0C8F79E787FD}" presName="hierRoot3" presStyleCnt="0"/>
      <dgm:spPr/>
    </dgm:pt>
    <dgm:pt modelId="{85873E91-627F-44A9-B78D-E717AE54D0DF}" type="pres">
      <dgm:prSet presAssocID="{FC80AA2F-43EF-4409-BAB7-0C8F79E787FD}" presName="composite3" presStyleCnt="0"/>
      <dgm:spPr/>
    </dgm:pt>
    <dgm:pt modelId="{0DF25252-CEA0-4D33-A64B-5B237FA34B3F}" type="pres">
      <dgm:prSet presAssocID="{FC80AA2F-43EF-4409-BAB7-0C8F79E787FD}" presName="background3" presStyleLbl="node3" presStyleIdx="1" presStyleCnt="3"/>
      <dgm:spPr/>
    </dgm:pt>
    <dgm:pt modelId="{CBDDD717-0861-455D-BD03-27A9F88B2C41}" type="pres">
      <dgm:prSet presAssocID="{FC80AA2F-43EF-4409-BAB7-0C8F79E787FD}" presName="text3" presStyleLbl="fgAcc3" presStyleIdx="1" presStyleCnt="3">
        <dgm:presLayoutVars>
          <dgm:chPref val="3"/>
        </dgm:presLayoutVars>
      </dgm:prSet>
      <dgm:spPr/>
    </dgm:pt>
    <dgm:pt modelId="{9CEDA56D-F1F0-4137-920C-A133BF16E407}" type="pres">
      <dgm:prSet presAssocID="{FC80AA2F-43EF-4409-BAB7-0C8F79E787FD}" presName="hierChild4" presStyleCnt="0"/>
      <dgm:spPr/>
    </dgm:pt>
    <dgm:pt modelId="{8780904C-14A9-46FF-96FF-F2F00335BFA6}" type="pres">
      <dgm:prSet presAssocID="{C2F4DDC3-BC79-4EE4-9760-11C02B4DD100}" presName="Name10" presStyleLbl="parChTrans1D2" presStyleIdx="1" presStyleCnt="2"/>
      <dgm:spPr/>
    </dgm:pt>
    <dgm:pt modelId="{BB946382-5AE2-4293-B54D-464A2D48A585}" type="pres">
      <dgm:prSet presAssocID="{BA07535A-05A5-482A-9FE7-5D3C9CCE58B6}" presName="hierRoot2" presStyleCnt="0"/>
      <dgm:spPr/>
    </dgm:pt>
    <dgm:pt modelId="{B465BE41-3585-4AA7-B565-664F4081BBAF}" type="pres">
      <dgm:prSet presAssocID="{BA07535A-05A5-482A-9FE7-5D3C9CCE58B6}" presName="composite2" presStyleCnt="0"/>
      <dgm:spPr/>
    </dgm:pt>
    <dgm:pt modelId="{031A12DA-9D1F-4F28-A4BB-6F2C76C2D900}" type="pres">
      <dgm:prSet presAssocID="{BA07535A-05A5-482A-9FE7-5D3C9CCE58B6}" presName="background2" presStyleLbl="node2" presStyleIdx="1" presStyleCnt="2"/>
      <dgm:spPr/>
    </dgm:pt>
    <dgm:pt modelId="{16389247-AB60-4894-AE12-ADEB3A19B06C}" type="pres">
      <dgm:prSet presAssocID="{BA07535A-05A5-482A-9FE7-5D3C9CCE58B6}" presName="text2" presStyleLbl="fgAcc2" presStyleIdx="1" presStyleCnt="2">
        <dgm:presLayoutVars>
          <dgm:chPref val="3"/>
        </dgm:presLayoutVars>
      </dgm:prSet>
      <dgm:spPr/>
    </dgm:pt>
    <dgm:pt modelId="{51880970-B069-45FF-B373-C102F1A3649B}" type="pres">
      <dgm:prSet presAssocID="{BA07535A-05A5-482A-9FE7-5D3C9CCE58B6}" presName="hierChild3" presStyleCnt="0"/>
      <dgm:spPr/>
    </dgm:pt>
    <dgm:pt modelId="{4498C1FF-A1C3-4A2B-8B61-15ED81F643DD}" type="pres">
      <dgm:prSet presAssocID="{01F16602-3E48-429C-AFC6-0A970751201D}" presName="Name17" presStyleLbl="parChTrans1D3" presStyleIdx="2" presStyleCnt="3"/>
      <dgm:spPr/>
    </dgm:pt>
    <dgm:pt modelId="{91E79168-F453-4488-8FFE-3EAFAF597DA1}" type="pres">
      <dgm:prSet presAssocID="{24C9EB5E-B6C8-4E77-B39F-C2AEDC6DE0FB}" presName="hierRoot3" presStyleCnt="0"/>
      <dgm:spPr/>
    </dgm:pt>
    <dgm:pt modelId="{4DBA1CBD-0CD6-4F58-B29D-0608C59D8991}" type="pres">
      <dgm:prSet presAssocID="{24C9EB5E-B6C8-4E77-B39F-C2AEDC6DE0FB}" presName="composite3" presStyleCnt="0"/>
      <dgm:spPr/>
    </dgm:pt>
    <dgm:pt modelId="{DDD939DE-164F-4707-AEC3-A36FCDAA9F5F}" type="pres">
      <dgm:prSet presAssocID="{24C9EB5E-B6C8-4E77-B39F-C2AEDC6DE0FB}" presName="background3" presStyleLbl="node3" presStyleIdx="2" presStyleCnt="3"/>
      <dgm:spPr/>
    </dgm:pt>
    <dgm:pt modelId="{5CD45C3F-5AB4-4B46-9E42-B38216B7262A}" type="pres">
      <dgm:prSet presAssocID="{24C9EB5E-B6C8-4E77-B39F-C2AEDC6DE0FB}" presName="text3" presStyleLbl="fgAcc3" presStyleIdx="2" presStyleCnt="3">
        <dgm:presLayoutVars>
          <dgm:chPref val="3"/>
        </dgm:presLayoutVars>
      </dgm:prSet>
      <dgm:spPr/>
    </dgm:pt>
    <dgm:pt modelId="{D7C92887-BEFD-4E1D-A9CF-B43195B26B7E}" type="pres">
      <dgm:prSet presAssocID="{24C9EB5E-B6C8-4E77-B39F-C2AEDC6DE0FB}" presName="hierChild4" presStyleCnt="0"/>
      <dgm:spPr/>
    </dgm:pt>
  </dgm:ptLst>
  <dgm:cxnLst>
    <dgm:cxn modelId="{02E91751-37E8-4060-BAF6-D93D8859E0BE}" type="presOf" srcId="{01F16602-3E48-429C-AFC6-0A970751201D}" destId="{4498C1FF-A1C3-4A2B-8B61-15ED81F643DD}" srcOrd="0" destOrd="0" presId="urn:microsoft.com/office/officeart/2005/8/layout/hierarchy1"/>
    <dgm:cxn modelId="{4D93B67E-824A-47F8-8FC5-6AB28A558023}" type="presOf" srcId="{FC80AA2F-43EF-4409-BAB7-0C8F79E787FD}" destId="{CBDDD717-0861-455D-BD03-27A9F88B2C41}" srcOrd="0" destOrd="0" presId="urn:microsoft.com/office/officeart/2005/8/layout/hierarchy1"/>
    <dgm:cxn modelId="{7E110555-428C-45F5-B2E4-736C9B4C3E5A}" type="presOf" srcId="{6F36AB50-15FD-4A08-942D-68DD5A5B1B24}" destId="{0E521032-62B6-4940-9AFA-0824C280D858}" srcOrd="0" destOrd="0" presId="urn:microsoft.com/office/officeart/2005/8/layout/hierarchy1"/>
    <dgm:cxn modelId="{120D6EB4-B290-4FB5-B3E7-28AAB4261B5A}" type="presOf" srcId="{C2F4DDC3-BC79-4EE4-9760-11C02B4DD100}" destId="{8780904C-14A9-46FF-96FF-F2F00335BFA6}" srcOrd="0" destOrd="0" presId="urn:microsoft.com/office/officeart/2005/8/layout/hierarchy1"/>
    <dgm:cxn modelId="{CA451EC8-1890-4B55-8F15-F004931C668F}" srcId="{3391BD70-4F0B-4DC4-935C-8BD12996132B}" destId="{8A883E25-6DC8-404E-9285-1E08058C52F0}" srcOrd="0" destOrd="0" parTransId="{53E217FD-7967-486E-B070-E8F7253C2B6A}" sibTransId="{DC845CD0-1FBB-4270-B9E5-2E3CAA3E0930}"/>
    <dgm:cxn modelId="{9033F69A-7D86-4A87-B0BF-A96C92C5E65E}" type="presOf" srcId="{E50EFEA8-AAAE-4F7B-B890-38D321F58021}" destId="{A3562D61-BE0E-403B-A3B3-21D750F9804E}" srcOrd="0" destOrd="0" presId="urn:microsoft.com/office/officeart/2005/8/layout/hierarchy1"/>
    <dgm:cxn modelId="{B2203402-A94D-4BB9-98B9-4308D4D0F300}" srcId="{8A883E25-6DC8-404E-9285-1E08058C52F0}" destId="{E50EFEA8-AAAE-4F7B-B890-38D321F58021}" srcOrd="0" destOrd="0" parTransId="{A1D6FDD0-8966-44FB-95FB-C970FC81FBF8}" sibTransId="{45A76B2E-B988-4580-A5B5-CD87D6DCB825}"/>
    <dgm:cxn modelId="{DC4D3402-8C46-4825-A0A2-17CC9AF9BA45}" type="presOf" srcId="{24C9EB5E-B6C8-4E77-B39F-C2AEDC6DE0FB}" destId="{5CD45C3F-5AB4-4B46-9E42-B38216B7262A}" srcOrd="0" destOrd="0" presId="urn:microsoft.com/office/officeart/2005/8/layout/hierarchy1"/>
    <dgm:cxn modelId="{AF8E49B2-B766-4048-80A9-E64E2EA831ED}" srcId="{E50EFEA8-AAAE-4F7B-B890-38D321F58021}" destId="{FC80AA2F-43EF-4409-BAB7-0C8F79E787FD}" srcOrd="1" destOrd="0" parTransId="{6F36AB50-15FD-4A08-942D-68DD5A5B1B24}" sibTransId="{A733AF0D-04EF-44F9-B707-C684DC9CF4CA}"/>
    <dgm:cxn modelId="{5A0D4006-9838-4674-815E-95CDBF16630B}" type="presOf" srcId="{44DB5D35-2BD9-41EE-8145-F8BD3417999E}" destId="{545DE6DC-202F-44E6-B98A-37D2C0303B78}" srcOrd="0" destOrd="0" presId="urn:microsoft.com/office/officeart/2005/8/layout/hierarchy1"/>
    <dgm:cxn modelId="{C1EA209A-9D6E-49D4-A63C-772F4ED1883B}" srcId="{E50EFEA8-AAAE-4F7B-B890-38D321F58021}" destId="{44DB5D35-2BD9-41EE-8145-F8BD3417999E}" srcOrd="0" destOrd="0" parTransId="{D305DA0D-B4F9-45AC-8CD0-8FEAC8C20DC9}" sibTransId="{4F9BD68F-C744-4807-9B25-A7F967916E27}"/>
    <dgm:cxn modelId="{5A2FE0CA-200A-461D-8B9F-ABF52B6BE502}" type="presOf" srcId="{3391BD70-4F0B-4DC4-935C-8BD12996132B}" destId="{D1723FBF-9383-429D-9A22-7AB57D12476A}" srcOrd="0" destOrd="0" presId="urn:microsoft.com/office/officeart/2005/8/layout/hierarchy1"/>
    <dgm:cxn modelId="{96DC9CED-08F0-4543-9549-E34846DD7340}" type="presOf" srcId="{D305DA0D-B4F9-45AC-8CD0-8FEAC8C20DC9}" destId="{938D3247-3D78-417C-8DA9-695224FB293C}" srcOrd="0" destOrd="0" presId="urn:microsoft.com/office/officeart/2005/8/layout/hierarchy1"/>
    <dgm:cxn modelId="{E5EF7954-E4FA-4665-89B5-3F1D5ACBB799}" srcId="{BA07535A-05A5-482A-9FE7-5D3C9CCE58B6}" destId="{24C9EB5E-B6C8-4E77-B39F-C2AEDC6DE0FB}" srcOrd="0" destOrd="0" parTransId="{01F16602-3E48-429C-AFC6-0A970751201D}" sibTransId="{63D199F4-3264-4868-91DE-A71A702ED2F6}"/>
    <dgm:cxn modelId="{4B3113CF-13BC-4A8B-80BC-717B7D036FE2}" type="presOf" srcId="{A1D6FDD0-8966-44FB-95FB-C970FC81FBF8}" destId="{DD3F33DF-1D6D-4E0F-90E8-BE84AA0FA623}" srcOrd="0" destOrd="0" presId="urn:microsoft.com/office/officeart/2005/8/layout/hierarchy1"/>
    <dgm:cxn modelId="{D4C536B4-EABE-490E-8F18-FEC26409B07D}" type="presOf" srcId="{8A883E25-6DC8-404E-9285-1E08058C52F0}" destId="{9767F73C-7523-4298-990C-2450CB15A5AC}" srcOrd="0" destOrd="0" presId="urn:microsoft.com/office/officeart/2005/8/layout/hierarchy1"/>
    <dgm:cxn modelId="{3C504679-E961-40A1-879E-C5454C4E6AD2}" type="presOf" srcId="{BA07535A-05A5-482A-9FE7-5D3C9CCE58B6}" destId="{16389247-AB60-4894-AE12-ADEB3A19B06C}" srcOrd="0" destOrd="0" presId="urn:microsoft.com/office/officeart/2005/8/layout/hierarchy1"/>
    <dgm:cxn modelId="{42578F53-CC63-4A74-B728-E4F3EB006D45}" srcId="{8A883E25-6DC8-404E-9285-1E08058C52F0}" destId="{BA07535A-05A5-482A-9FE7-5D3C9CCE58B6}" srcOrd="1" destOrd="0" parTransId="{C2F4DDC3-BC79-4EE4-9760-11C02B4DD100}" sibTransId="{8F940D10-6590-4927-AA31-179B27AF799A}"/>
    <dgm:cxn modelId="{D57CA411-1080-4F47-93A7-FC2337734652}" type="presParOf" srcId="{D1723FBF-9383-429D-9A22-7AB57D12476A}" destId="{6FAB5B49-89E9-4F85-A0B8-750A2F70D966}" srcOrd="0" destOrd="0" presId="urn:microsoft.com/office/officeart/2005/8/layout/hierarchy1"/>
    <dgm:cxn modelId="{779C2524-C7AF-41EC-979A-79A9D3AB750B}" type="presParOf" srcId="{6FAB5B49-89E9-4F85-A0B8-750A2F70D966}" destId="{D8E7C421-F72A-4C98-A5D4-F7B1215492F6}" srcOrd="0" destOrd="0" presId="urn:microsoft.com/office/officeart/2005/8/layout/hierarchy1"/>
    <dgm:cxn modelId="{71085F3E-F10D-44D2-BE88-5731677F0E92}" type="presParOf" srcId="{D8E7C421-F72A-4C98-A5D4-F7B1215492F6}" destId="{EE6AB2E6-6B7D-432C-B3E3-0204521B0EB6}" srcOrd="0" destOrd="0" presId="urn:microsoft.com/office/officeart/2005/8/layout/hierarchy1"/>
    <dgm:cxn modelId="{3501F078-9D04-415A-BB39-6530730710EB}" type="presParOf" srcId="{D8E7C421-F72A-4C98-A5D4-F7B1215492F6}" destId="{9767F73C-7523-4298-990C-2450CB15A5AC}" srcOrd="1" destOrd="0" presId="urn:microsoft.com/office/officeart/2005/8/layout/hierarchy1"/>
    <dgm:cxn modelId="{85D03064-5A07-4F8B-A57C-9486690467FF}" type="presParOf" srcId="{6FAB5B49-89E9-4F85-A0B8-750A2F70D966}" destId="{78347CAD-1A3E-4113-B1DC-7E20D1A74552}" srcOrd="1" destOrd="0" presId="urn:microsoft.com/office/officeart/2005/8/layout/hierarchy1"/>
    <dgm:cxn modelId="{2182987E-726F-4FAC-BF88-A6C0D791A207}" type="presParOf" srcId="{78347CAD-1A3E-4113-B1DC-7E20D1A74552}" destId="{DD3F33DF-1D6D-4E0F-90E8-BE84AA0FA623}" srcOrd="0" destOrd="0" presId="urn:microsoft.com/office/officeart/2005/8/layout/hierarchy1"/>
    <dgm:cxn modelId="{3DCE9CF4-B40B-4430-B457-EF63CC113D78}" type="presParOf" srcId="{78347CAD-1A3E-4113-B1DC-7E20D1A74552}" destId="{6C969F2C-87E3-4197-ADE6-4115037D1FDB}" srcOrd="1" destOrd="0" presId="urn:microsoft.com/office/officeart/2005/8/layout/hierarchy1"/>
    <dgm:cxn modelId="{014E30DD-45A1-46EA-A8A4-034F759E6A10}" type="presParOf" srcId="{6C969F2C-87E3-4197-ADE6-4115037D1FDB}" destId="{20A363D5-1A05-4C03-B75B-01EE8BFCC3A5}" srcOrd="0" destOrd="0" presId="urn:microsoft.com/office/officeart/2005/8/layout/hierarchy1"/>
    <dgm:cxn modelId="{DFAB9285-6144-4599-ABB3-DBEB16CBEE6C}" type="presParOf" srcId="{20A363D5-1A05-4C03-B75B-01EE8BFCC3A5}" destId="{A7D2CD66-5BED-4C54-98CD-12ADCC49C097}" srcOrd="0" destOrd="0" presId="urn:microsoft.com/office/officeart/2005/8/layout/hierarchy1"/>
    <dgm:cxn modelId="{0E3DAFFD-8DA3-4F91-9AD3-5E58913232D9}" type="presParOf" srcId="{20A363D5-1A05-4C03-B75B-01EE8BFCC3A5}" destId="{A3562D61-BE0E-403B-A3B3-21D750F9804E}" srcOrd="1" destOrd="0" presId="urn:microsoft.com/office/officeart/2005/8/layout/hierarchy1"/>
    <dgm:cxn modelId="{87AE3AE2-09E4-4744-A810-FC682818DF30}" type="presParOf" srcId="{6C969F2C-87E3-4197-ADE6-4115037D1FDB}" destId="{1DA6A534-D657-4AA9-A663-8E219B6511A5}" srcOrd="1" destOrd="0" presId="urn:microsoft.com/office/officeart/2005/8/layout/hierarchy1"/>
    <dgm:cxn modelId="{310A9F3F-E640-4CD7-A405-903CC178E95F}" type="presParOf" srcId="{1DA6A534-D657-4AA9-A663-8E219B6511A5}" destId="{938D3247-3D78-417C-8DA9-695224FB293C}" srcOrd="0" destOrd="0" presId="urn:microsoft.com/office/officeart/2005/8/layout/hierarchy1"/>
    <dgm:cxn modelId="{F8DAF9AA-2E37-4320-92E3-EDAB88F970C3}" type="presParOf" srcId="{1DA6A534-D657-4AA9-A663-8E219B6511A5}" destId="{CB0B16CD-B88D-485F-B013-37E2452DBBE3}" srcOrd="1" destOrd="0" presId="urn:microsoft.com/office/officeart/2005/8/layout/hierarchy1"/>
    <dgm:cxn modelId="{C3A4FA11-14CA-4270-B1FC-092EE50BE2BB}" type="presParOf" srcId="{CB0B16CD-B88D-485F-B013-37E2452DBBE3}" destId="{D043B911-D59B-4DDF-ACDE-AFE769520D4C}" srcOrd="0" destOrd="0" presId="urn:microsoft.com/office/officeart/2005/8/layout/hierarchy1"/>
    <dgm:cxn modelId="{CB6D9A02-4F02-4D87-8A80-CF6BB69E18BB}" type="presParOf" srcId="{D043B911-D59B-4DDF-ACDE-AFE769520D4C}" destId="{D4156487-32A0-46EE-BCCE-507160527021}" srcOrd="0" destOrd="0" presId="urn:microsoft.com/office/officeart/2005/8/layout/hierarchy1"/>
    <dgm:cxn modelId="{B1FDD573-CEA4-452E-9AB3-0F74A4C4AC24}" type="presParOf" srcId="{D043B911-D59B-4DDF-ACDE-AFE769520D4C}" destId="{545DE6DC-202F-44E6-B98A-37D2C0303B78}" srcOrd="1" destOrd="0" presId="urn:microsoft.com/office/officeart/2005/8/layout/hierarchy1"/>
    <dgm:cxn modelId="{9F476F67-85EE-4DD3-993F-64DBC8B6EDED}" type="presParOf" srcId="{CB0B16CD-B88D-485F-B013-37E2452DBBE3}" destId="{8B94C7C0-3177-4BDD-9AEF-F1A194DF68B2}" srcOrd="1" destOrd="0" presId="urn:microsoft.com/office/officeart/2005/8/layout/hierarchy1"/>
    <dgm:cxn modelId="{746FA8FE-740F-48E7-8C12-69B70F70D7FD}" type="presParOf" srcId="{1DA6A534-D657-4AA9-A663-8E219B6511A5}" destId="{0E521032-62B6-4940-9AFA-0824C280D858}" srcOrd="2" destOrd="0" presId="urn:microsoft.com/office/officeart/2005/8/layout/hierarchy1"/>
    <dgm:cxn modelId="{5953E6D3-AC4C-46CA-932C-A224CA2866D7}" type="presParOf" srcId="{1DA6A534-D657-4AA9-A663-8E219B6511A5}" destId="{126BF26A-B251-46FA-8D23-1B59826364F1}" srcOrd="3" destOrd="0" presId="urn:microsoft.com/office/officeart/2005/8/layout/hierarchy1"/>
    <dgm:cxn modelId="{53B5495B-58C8-464F-AAC8-5FC5F41AFBD8}" type="presParOf" srcId="{126BF26A-B251-46FA-8D23-1B59826364F1}" destId="{85873E91-627F-44A9-B78D-E717AE54D0DF}" srcOrd="0" destOrd="0" presId="urn:microsoft.com/office/officeart/2005/8/layout/hierarchy1"/>
    <dgm:cxn modelId="{BD6A6B97-9B9F-4A34-B086-069477C28199}" type="presParOf" srcId="{85873E91-627F-44A9-B78D-E717AE54D0DF}" destId="{0DF25252-CEA0-4D33-A64B-5B237FA34B3F}" srcOrd="0" destOrd="0" presId="urn:microsoft.com/office/officeart/2005/8/layout/hierarchy1"/>
    <dgm:cxn modelId="{E5DD6430-2133-4825-8842-DE6D1D43562E}" type="presParOf" srcId="{85873E91-627F-44A9-B78D-E717AE54D0DF}" destId="{CBDDD717-0861-455D-BD03-27A9F88B2C41}" srcOrd="1" destOrd="0" presId="urn:microsoft.com/office/officeart/2005/8/layout/hierarchy1"/>
    <dgm:cxn modelId="{849B5282-3000-4255-AEB5-4E9751EDD71B}" type="presParOf" srcId="{126BF26A-B251-46FA-8D23-1B59826364F1}" destId="{9CEDA56D-F1F0-4137-920C-A133BF16E407}" srcOrd="1" destOrd="0" presId="urn:microsoft.com/office/officeart/2005/8/layout/hierarchy1"/>
    <dgm:cxn modelId="{10041F69-DFA3-4A39-B7D3-CBD38B666497}" type="presParOf" srcId="{78347CAD-1A3E-4113-B1DC-7E20D1A74552}" destId="{8780904C-14A9-46FF-96FF-F2F00335BFA6}" srcOrd="2" destOrd="0" presId="urn:microsoft.com/office/officeart/2005/8/layout/hierarchy1"/>
    <dgm:cxn modelId="{1CFE0F10-FC2C-43CD-A9BE-F64F81642F60}" type="presParOf" srcId="{78347CAD-1A3E-4113-B1DC-7E20D1A74552}" destId="{BB946382-5AE2-4293-B54D-464A2D48A585}" srcOrd="3" destOrd="0" presId="urn:microsoft.com/office/officeart/2005/8/layout/hierarchy1"/>
    <dgm:cxn modelId="{86EB6DFD-F155-4B3C-BA2D-2DE4FECBE584}" type="presParOf" srcId="{BB946382-5AE2-4293-B54D-464A2D48A585}" destId="{B465BE41-3585-4AA7-B565-664F4081BBAF}" srcOrd="0" destOrd="0" presId="urn:microsoft.com/office/officeart/2005/8/layout/hierarchy1"/>
    <dgm:cxn modelId="{654E1F9C-02D6-489E-AA1F-5641C3C8A2D5}" type="presParOf" srcId="{B465BE41-3585-4AA7-B565-664F4081BBAF}" destId="{031A12DA-9D1F-4F28-A4BB-6F2C76C2D900}" srcOrd="0" destOrd="0" presId="urn:microsoft.com/office/officeart/2005/8/layout/hierarchy1"/>
    <dgm:cxn modelId="{5A98E5EB-2830-4670-BE93-AD53A5957840}" type="presParOf" srcId="{B465BE41-3585-4AA7-B565-664F4081BBAF}" destId="{16389247-AB60-4894-AE12-ADEB3A19B06C}" srcOrd="1" destOrd="0" presId="urn:microsoft.com/office/officeart/2005/8/layout/hierarchy1"/>
    <dgm:cxn modelId="{FC4D37DE-6792-49BF-83F6-742044297C10}" type="presParOf" srcId="{BB946382-5AE2-4293-B54D-464A2D48A585}" destId="{51880970-B069-45FF-B373-C102F1A3649B}" srcOrd="1" destOrd="0" presId="urn:microsoft.com/office/officeart/2005/8/layout/hierarchy1"/>
    <dgm:cxn modelId="{47A93AF3-1394-43A6-BA46-25A2B27E3A5A}" type="presParOf" srcId="{51880970-B069-45FF-B373-C102F1A3649B}" destId="{4498C1FF-A1C3-4A2B-8B61-15ED81F643DD}" srcOrd="0" destOrd="0" presId="urn:microsoft.com/office/officeart/2005/8/layout/hierarchy1"/>
    <dgm:cxn modelId="{39C52B67-053E-49EB-BE40-D964B29473CF}" type="presParOf" srcId="{51880970-B069-45FF-B373-C102F1A3649B}" destId="{91E79168-F453-4488-8FFE-3EAFAF597DA1}" srcOrd="1" destOrd="0" presId="urn:microsoft.com/office/officeart/2005/8/layout/hierarchy1"/>
    <dgm:cxn modelId="{535D115C-B5CE-43A3-A729-5C275E99D8D4}" type="presParOf" srcId="{91E79168-F453-4488-8FFE-3EAFAF597DA1}" destId="{4DBA1CBD-0CD6-4F58-B29D-0608C59D8991}" srcOrd="0" destOrd="0" presId="urn:microsoft.com/office/officeart/2005/8/layout/hierarchy1"/>
    <dgm:cxn modelId="{42E25153-1464-4C11-90ED-55C7D81F22B0}" type="presParOf" srcId="{4DBA1CBD-0CD6-4F58-B29D-0608C59D8991}" destId="{DDD939DE-164F-4707-AEC3-A36FCDAA9F5F}" srcOrd="0" destOrd="0" presId="urn:microsoft.com/office/officeart/2005/8/layout/hierarchy1"/>
    <dgm:cxn modelId="{8F274061-F404-422E-AE9A-618F9D52FC99}" type="presParOf" srcId="{4DBA1CBD-0CD6-4F58-B29D-0608C59D8991}" destId="{5CD45C3F-5AB4-4B46-9E42-B38216B7262A}" srcOrd="1" destOrd="0" presId="urn:microsoft.com/office/officeart/2005/8/layout/hierarchy1"/>
    <dgm:cxn modelId="{A35B2D50-7B03-4407-B670-94941B222DE6}" type="presParOf" srcId="{91E79168-F453-4488-8FFE-3EAFAF597DA1}" destId="{D7C92887-BEFD-4E1D-A9CF-B43195B26B7E}" srcOrd="1" destOrd="0" presId="urn:microsoft.com/office/officeart/2005/8/layout/hierarchy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C3F516-FBEC-41E6-821C-42A37604172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0EA5D6A-F535-4BE7-9287-10AF9019308C}">
      <dgm:prSet phldrT="[Текст]"/>
      <dgm:spPr/>
      <dgm:t>
        <a:bodyPr/>
        <a:lstStyle/>
        <a:p>
          <a:r>
            <a:rPr lang="ru-RU" smtClean="0"/>
            <a:t>Код перемен. длины</a:t>
          </a:r>
          <a:endParaRPr lang="ru-RU"/>
        </a:p>
      </dgm:t>
    </dgm:pt>
    <dgm:pt modelId="{DCDE5B63-0A30-478C-8DCB-AAAEE0849AD4}" type="parTrans" cxnId="{AF21ADD2-D92F-4BDA-8E89-5C1F29057D57}">
      <dgm:prSet/>
      <dgm:spPr/>
      <dgm:t>
        <a:bodyPr/>
        <a:lstStyle/>
        <a:p>
          <a:endParaRPr lang="ru-RU"/>
        </a:p>
      </dgm:t>
    </dgm:pt>
    <dgm:pt modelId="{A477CD06-BC4D-4168-AE17-0A54FCC0A4ED}" type="sibTrans" cxnId="{AF21ADD2-D92F-4BDA-8E89-5C1F29057D57}">
      <dgm:prSet/>
      <dgm:spPr/>
      <dgm:t>
        <a:bodyPr/>
        <a:lstStyle/>
        <a:p>
          <a:endParaRPr lang="ru-RU"/>
        </a:p>
      </dgm:t>
    </dgm:pt>
    <dgm:pt modelId="{0D4FF7B1-1D93-4716-871A-15D4F6BF1F29}" type="pres">
      <dgm:prSet presAssocID="{14C3F516-FBEC-41E6-821C-42A376041728}" presName="Name0" presStyleCnt="0">
        <dgm:presLayoutVars>
          <dgm:dir/>
          <dgm:resizeHandles val="exact"/>
        </dgm:presLayoutVars>
      </dgm:prSet>
      <dgm:spPr/>
    </dgm:pt>
    <dgm:pt modelId="{B169B749-E24E-4B7A-88CA-98ABACCD3F66}" type="pres">
      <dgm:prSet presAssocID="{60EA5D6A-F535-4BE7-9287-10AF9019308C}" presName="parTxOnly" presStyleLbl="node1" presStyleIdx="0" presStyleCnt="1" custLinFactNeighborX="27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F21ADD2-D92F-4BDA-8E89-5C1F29057D57}" srcId="{14C3F516-FBEC-41E6-821C-42A376041728}" destId="{60EA5D6A-F535-4BE7-9287-10AF9019308C}" srcOrd="0" destOrd="0" parTransId="{DCDE5B63-0A30-478C-8DCB-AAAEE0849AD4}" sibTransId="{A477CD06-BC4D-4168-AE17-0A54FCC0A4ED}"/>
    <dgm:cxn modelId="{4197C7B4-3C27-4C52-858D-BADFA9C384F2}" type="presOf" srcId="{14C3F516-FBEC-41E6-821C-42A376041728}" destId="{0D4FF7B1-1D93-4716-871A-15D4F6BF1F29}" srcOrd="0" destOrd="0" presId="urn:microsoft.com/office/officeart/2005/8/layout/hChevron3"/>
    <dgm:cxn modelId="{D26E3A7E-260D-43EC-8C1F-706728707D7A}" type="presOf" srcId="{60EA5D6A-F535-4BE7-9287-10AF9019308C}" destId="{B169B749-E24E-4B7A-88CA-98ABACCD3F66}" srcOrd="0" destOrd="0" presId="urn:microsoft.com/office/officeart/2005/8/layout/hChevron3"/>
    <dgm:cxn modelId="{94504F7D-B8C5-437D-9651-3AE5A178E544}" type="presParOf" srcId="{0D4FF7B1-1D93-4716-871A-15D4F6BF1F29}" destId="{B169B749-E24E-4B7A-88CA-98ABACCD3F66}" srcOrd="0" destOrd="0" presId="urn:microsoft.com/office/officeart/2005/8/layout/hChevron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A6D453-1FE4-461A-BCCE-8A8A0757C83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E8F3C5D-9EC5-4E8C-B73B-4264465C1992}">
      <dgm:prSet phldrT="[Текст]"/>
      <dgm:spPr/>
      <dgm:t>
        <a:bodyPr/>
        <a:lstStyle/>
        <a:p>
          <a:r>
            <a:rPr lang="ru-RU" smtClean="0"/>
            <a:t>Корень</a:t>
          </a:r>
          <a:endParaRPr lang="ru-RU"/>
        </a:p>
      </dgm:t>
    </dgm:pt>
    <dgm:pt modelId="{7E83FA89-841A-45F2-956D-22CA72FE435B}" type="parTrans" cxnId="{483383E4-5666-4C29-A63C-7C7BC5EAB480}">
      <dgm:prSet/>
      <dgm:spPr/>
      <dgm:t>
        <a:bodyPr/>
        <a:lstStyle/>
        <a:p>
          <a:endParaRPr lang="ru-RU"/>
        </a:p>
      </dgm:t>
    </dgm:pt>
    <dgm:pt modelId="{4E6EA3FC-8DC0-491E-B76A-9DD280DFA035}" type="sibTrans" cxnId="{483383E4-5666-4C29-A63C-7C7BC5EAB480}">
      <dgm:prSet/>
      <dgm:spPr/>
      <dgm:t>
        <a:bodyPr/>
        <a:lstStyle/>
        <a:p>
          <a:endParaRPr lang="ru-RU"/>
        </a:p>
      </dgm:t>
    </dgm:pt>
    <dgm:pt modelId="{63370EE0-774F-4331-8410-944730691856}">
      <dgm:prSet phldrT="[Текст]"/>
      <dgm:spPr/>
      <dgm:t>
        <a:bodyPr/>
        <a:lstStyle/>
        <a:p>
          <a:r>
            <a:rPr lang="ru-RU" smtClean="0"/>
            <a:t>лист</a:t>
          </a:r>
          <a:endParaRPr lang="ru-RU"/>
        </a:p>
      </dgm:t>
    </dgm:pt>
    <dgm:pt modelId="{AA00278E-4B7C-414D-BF28-E8E4073D6BB5}" type="parTrans" cxnId="{4ED03C5E-CB9D-4157-BDF7-253C1A8124AA}">
      <dgm:prSet/>
      <dgm:spPr/>
      <dgm:t>
        <a:bodyPr/>
        <a:lstStyle/>
        <a:p>
          <a:endParaRPr lang="ru-RU"/>
        </a:p>
      </dgm:t>
    </dgm:pt>
    <dgm:pt modelId="{EADAEBFD-7966-4F0F-AC2D-CA15E064FAB1}" type="sibTrans" cxnId="{4ED03C5E-CB9D-4157-BDF7-253C1A8124AA}">
      <dgm:prSet/>
      <dgm:spPr/>
      <dgm:t>
        <a:bodyPr/>
        <a:lstStyle/>
        <a:p>
          <a:endParaRPr lang="ru-RU"/>
        </a:p>
      </dgm:t>
    </dgm:pt>
    <dgm:pt modelId="{487B0CE6-32B3-4D29-AE8E-09F42AEDF381}">
      <dgm:prSet phldrT="[Текст]"/>
      <dgm:spPr/>
      <dgm:t>
        <a:bodyPr/>
        <a:lstStyle/>
        <a:p>
          <a:r>
            <a:rPr lang="ru-RU" smtClean="0"/>
            <a:t>символ</a:t>
          </a:r>
          <a:endParaRPr lang="ru-RU"/>
        </a:p>
      </dgm:t>
    </dgm:pt>
    <dgm:pt modelId="{FEF6B39C-828F-4A43-9A93-289E376FA4EE}" type="parTrans" cxnId="{D39ECA15-E339-4379-AF96-FC2D5D8D496A}">
      <dgm:prSet/>
      <dgm:spPr/>
      <dgm:t>
        <a:bodyPr/>
        <a:lstStyle/>
        <a:p>
          <a:endParaRPr lang="ru-RU"/>
        </a:p>
      </dgm:t>
    </dgm:pt>
    <dgm:pt modelId="{E5707FF7-3C6E-4F67-98C2-17C1E812B2EA}" type="sibTrans" cxnId="{D39ECA15-E339-4379-AF96-FC2D5D8D496A}">
      <dgm:prSet/>
      <dgm:spPr/>
      <dgm:t>
        <a:bodyPr/>
        <a:lstStyle/>
        <a:p>
          <a:endParaRPr lang="ru-RU"/>
        </a:p>
      </dgm:t>
    </dgm:pt>
    <dgm:pt modelId="{8BB776EA-FC8E-4ECC-88A6-54B36BBEE34C}">
      <dgm:prSet phldrT="[Текст]"/>
      <dgm:spPr/>
      <dgm:t>
        <a:bodyPr/>
        <a:lstStyle/>
        <a:p>
          <a:r>
            <a:rPr lang="ru-RU" smtClean="0"/>
            <a:t>символ</a:t>
          </a:r>
          <a:endParaRPr lang="ru-RU"/>
        </a:p>
      </dgm:t>
    </dgm:pt>
    <dgm:pt modelId="{78970EDF-90E5-4FC4-A070-C802EFA74DBF}" type="parTrans" cxnId="{C0BA6CE8-1EBE-45CA-A467-44D6511CA6F1}">
      <dgm:prSet/>
      <dgm:spPr/>
      <dgm:t>
        <a:bodyPr/>
        <a:lstStyle/>
        <a:p>
          <a:endParaRPr lang="ru-RU"/>
        </a:p>
      </dgm:t>
    </dgm:pt>
    <dgm:pt modelId="{1D6AD6B1-D71E-494D-BD60-F84E6B315FA8}" type="sibTrans" cxnId="{C0BA6CE8-1EBE-45CA-A467-44D6511CA6F1}">
      <dgm:prSet/>
      <dgm:spPr/>
      <dgm:t>
        <a:bodyPr/>
        <a:lstStyle/>
        <a:p>
          <a:endParaRPr lang="ru-RU"/>
        </a:p>
      </dgm:t>
    </dgm:pt>
    <dgm:pt modelId="{DD76F9D4-DEB8-4BFC-A34D-66F9F15AEB56}">
      <dgm:prSet phldrT="[Текст]"/>
      <dgm:spPr/>
      <dgm:t>
        <a:bodyPr/>
        <a:lstStyle/>
        <a:p>
          <a:r>
            <a:rPr lang="ru-RU" smtClean="0"/>
            <a:t>лист</a:t>
          </a:r>
          <a:endParaRPr lang="ru-RU"/>
        </a:p>
      </dgm:t>
    </dgm:pt>
    <dgm:pt modelId="{E2EFECA1-8829-47CB-9212-029EE1C20652}" type="parTrans" cxnId="{45F9C049-F585-400B-9A8E-5436B4C6BFFD}">
      <dgm:prSet/>
      <dgm:spPr/>
      <dgm:t>
        <a:bodyPr/>
        <a:lstStyle/>
        <a:p>
          <a:endParaRPr lang="ru-RU"/>
        </a:p>
      </dgm:t>
    </dgm:pt>
    <dgm:pt modelId="{CB59D35E-65A9-46F7-8C8A-9A72F1A44A5D}" type="sibTrans" cxnId="{45F9C049-F585-400B-9A8E-5436B4C6BFFD}">
      <dgm:prSet/>
      <dgm:spPr/>
      <dgm:t>
        <a:bodyPr/>
        <a:lstStyle/>
        <a:p>
          <a:endParaRPr lang="ru-RU"/>
        </a:p>
      </dgm:t>
    </dgm:pt>
    <dgm:pt modelId="{EA8ABF5C-368A-4F00-AEF9-350C5A4D594B}">
      <dgm:prSet phldrT="[Текст]"/>
      <dgm:spPr/>
      <dgm:t>
        <a:bodyPr/>
        <a:lstStyle/>
        <a:p>
          <a:r>
            <a:rPr lang="ru-RU" smtClean="0"/>
            <a:t>символ</a:t>
          </a:r>
          <a:endParaRPr lang="ru-RU"/>
        </a:p>
      </dgm:t>
    </dgm:pt>
    <dgm:pt modelId="{70B5011A-1266-4967-8AF1-53F454CD76E5}" type="parTrans" cxnId="{632ADD6C-5E1E-4B0D-9349-87B7217D67DF}">
      <dgm:prSet/>
      <dgm:spPr/>
      <dgm:t>
        <a:bodyPr/>
        <a:lstStyle/>
        <a:p>
          <a:endParaRPr lang="ru-RU"/>
        </a:p>
      </dgm:t>
    </dgm:pt>
    <dgm:pt modelId="{68E2EDB1-1BCC-490E-88DC-293B96058CB4}" type="sibTrans" cxnId="{632ADD6C-5E1E-4B0D-9349-87B7217D67DF}">
      <dgm:prSet/>
      <dgm:spPr/>
      <dgm:t>
        <a:bodyPr/>
        <a:lstStyle/>
        <a:p>
          <a:endParaRPr lang="ru-RU"/>
        </a:p>
      </dgm:t>
    </dgm:pt>
    <dgm:pt modelId="{FCBD3DB5-6F53-453E-AA5C-31574A74D957}" type="pres">
      <dgm:prSet presAssocID="{AFA6D453-1FE4-461A-BCCE-8A8A0757C83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775C30D-B99B-44F0-B0D5-A8E4A78D42BB}" type="pres">
      <dgm:prSet presAssocID="{8E8F3C5D-9EC5-4E8C-B73B-4264465C1992}" presName="root1" presStyleCnt="0"/>
      <dgm:spPr/>
    </dgm:pt>
    <dgm:pt modelId="{4E7AFB9C-AAC1-465D-997A-393213A6F622}" type="pres">
      <dgm:prSet presAssocID="{8E8F3C5D-9EC5-4E8C-B73B-4264465C1992}" presName="LevelOneTextNode" presStyleLbl="node0" presStyleIdx="0" presStyleCnt="1">
        <dgm:presLayoutVars>
          <dgm:chPref val="3"/>
        </dgm:presLayoutVars>
      </dgm:prSet>
      <dgm:spPr/>
    </dgm:pt>
    <dgm:pt modelId="{BF892260-ABCD-4FCD-A4FF-A837826DC893}" type="pres">
      <dgm:prSet presAssocID="{8E8F3C5D-9EC5-4E8C-B73B-4264465C1992}" presName="level2hierChild" presStyleCnt="0"/>
      <dgm:spPr/>
    </dgm:pt>
    <dgm:pt modelId="{AF20FBFE-8E01-4DDC-A8A8-11DFFCAEA215}" type="pres">
      <dgm:prSet presAssocID="{AA00278E-4B7C-414D-BF28-E8E4073D6BB5}" presName="conn2-1" presStyleLbl="parChTrans1D2" presStyleIdx="0" presStyleCnt="2"/>
      <dgm:spPr/>
    </dgm:pt>
    <dgm:pt modelId="{FC8C56C4-BB4D-4EFC-9D12-879C8D0A0680}" type="pres">
      <dgm:prSet presAssocID="{AA00278E-4B7C-414D-BF28-E8E4073D6BB5}" presName="connTx" presStyleLbl="parChTrans1D2" presStyleIdx="0" presStyleCnt="2"/>
      <dgm:spPr/>
    </dgm:pt>
    <dgm:pt modelId="{454584BD-4C20-4FF9-AB93-96EEE5A7DA2C}" type="pres">
      <dgm:prSet presAssocID="{63370EE0-774F-4331-8410-944730691856}" presName="root2" presStyleCnt="0"/>
      <dgm:spPr/>
    </dgm:pt>
    <dgm:pt modelId="{ED9BAA54-25FD-4745-BD6E-C8B9F58989E8}" type="pres">
      <dgm:prSet presAssocID="{63370EE0-774F-4331-8410-944730691856}" presName="LevelTwoTextNode" presStyleLbl="node2" presStyleIdx="0" presStyleCnt="2">
        <dgm:presLayoutVars>
          <dgm:chPref val="3"/>
        </dgm:presLayoutVars>
      </dgm:prSet>
      <dgm:spPr/>
    </dgm:pt>
    <dgm:pt modelId="{12798C79-8089-4618-A85E-9A496B7D3AF9}" type="pres">
      <dgm:prSet presAssocID="{63370EE0-774F-4331-8410-944730691856}" presName="level3hierChild" presStyleCnt="0"/>
      <dgm:spPr/>
    </dgm:pt>
    <dgm:pt modelId="{AC02B3AD-9C3B-485A-B83E-1C4F8FC6DC70}" type="pres">
      <dgm:prSet presAssocID="{FEF6B39C-828F-4A43-9A93-289E376FA4EE}" presName="conn2-1" presStyleLbl="parChTrans1D3" presStyleIdx="0" presStyleCnt="3"/>
      <dgm:spPr/>
    </dgm:pt>
    <dgm:pt modelId="{7E8ACA48-1615-4763-973D-9328AEA4041B}" type="pres">
      <dgm:prSet presAssocID="{FEF6B39C-828F-4A43-9A93-289E376FA4EE}" presName="connTx" presStyleLbl="parChTrans1D3" presStyleIdx="0" presStyleCnt="3"/>
      <dgm:spPr/>
    </dgm:pt>
    <dgm:pt modelId="{6EAEE1E8-D6E9-472D-838C-9C3ACD00EE4B}" type="pres">
      <dgm:prSet presAssocID="{487B0CE6-32B3-4D29-AE8E-09F42AEDF381}" presName="root2" presStyleCnt="0"/>
      <dgm:spPr/>
    </dgm:pt>
    <dgm:pt modelId="{2F1678A7-8661-4D44-B346-5813E2B35480}" type="pres">
      <dgm:prSet presAssocID="{487B0CE6-32B3-4D29-AE8E-09F42AEDF381}" presName="LevelTwoTextNode" presStyleLbl="node3" presStyleIdx="0" presStyleCnt="3">
        <dgm:presLayoutVars>
          <dgm:chPref val="3"/>
        </dgm:presLayoutVars>
      </dgm:prSet>
      <dgm:spPr/>
    </dgm:pt>
    <dgm:pt modelId="{D0F0ED22-0B6E-40BD-8375-E6EC29869EB9}" type="pres">
      <dgm:prSet presAssocID="{487B0CE6-32B3-4D29-AE8E-09F42AEDF381}" presName="level3hierChild" presStyleCnt="0"/>
      <dgm:spPr/>
    </dgm:pt>
    <dgm:pt modelId="{B209484A-BD44-41C7-8976-B8AD888871EA}" type="pres">
      <dgm:prSet presAssocID="{78970EDF-90E5-4FC4-A070-C802EFA74DBF}" presName="conn2-1" presStyleLbl="parChTrans1D3" presStyleIdx="1" presStyleCnt="3"/>
      <dgm:spPr/>
    </dgm:pt>
    <dgm:pt modelId="{A125A44F-C397-44F2-AB99-30E407CB9407}" type="pres">
      <dgm:prSet presAssocID="{78970EDF-90E5-4FC4-A070-C802EFA74DBF}" presName="connTx" presStyleLbl="parChTrans1D3" presStyleIdx="1" presStyleCnt="3"/>
      <dgm:spPr/>
    </dgm:pt>
    <dgm:pt modelId="{9C2C7650-A43F-4822-B974-17A72241A17E}" type="pres">
      <dgm:prSet presAssocID="{8BB776EA-FC8E-4ECC-88A6-54B36BBEE34C}" presName="root2" presStyleCnt="0"/>
      <dgm:spPr/>
    </dgm:pt>
    <dgm:pt modelId="{BC90074F-5906-49E1-91F2-2FD264A4B6CF}" type="pres">
      <dgm:prSet presAssocID="{8BB776EA-FC8E-4ECC-88A6-54B36BBEE34C}" presName="LevelTwoTextNode" presStyleLbl="node3" presStyleIdx="1" presStyleCnt="3">
        <dgm:presLayoutVars>
          <dgm:chPref val="3"/>
        </dgm:presLayoutVars>
      </dgm:prSet>
      <dgm:spPr/>
    </dgm:pt>
    <dgm:pt modelId="{E61B98FA-FDD2-4EA1-9B34-311B9AF39F3E}" type="pres">
      <dgm:prSet presAssocID="{8BB776EA-FC8E-4ECC-88A6-54B36BBEE34C}" presName="level3hierChild" presStyleCnt="0"/>
      <dgm:spPr/>
    </dgm:pt>
    <dgm:pt modelId="{71BC6633-CAFE-4C60-A85B-58BB85DAF83D}" type="pres">
      <dgm:prSet presAssocID="{E2EFECA1-8829-47CB-9212-029EE1C20652}" presName="conn2-1" presStyleLbl="parChTrans1D2" presStyleIdx="1" presStyleCnt="2"/>
      <dgm:spPr/>
    </dgm:pt>
    <dgm:pt modelId="{3E003BBF-51CF-4633-9FA5-DBA7CD0EDEFD}" type="pres">
      <dgm:prSet presAssocID="{E2EFECA1-8829-47CB-9212-029EE1C20652}" presName="connTx" presStyleLbl="parChTrans1D2" presStyleIdx="1" presStyleCnt="2"/>
      <dgm:spPr/>
    </dgm:pt>
    <dgm:pt modelId="{AA46592A-6282-4827-BAA7-C36E19C0FB6A}" type="pres">
      <dgm:prSet presAssocID="{DD76F9D4-DEB8-4BFC-A34D-66F9F15AEB56}" presName="root2" presStyleCnt="0"/>
      <dgm:spPr/>
    </dgm:pt>
    <dgm:pt modelId="{97104FEC-2A73-4080-848D-ABA8A700F749}" type="pres">
      <dgm:prSet presAssocID="{DD76F9D4-DEB8-4BFC-A34D-66F9F15AEB56}" presName="LevelTwoTextNode" presStyleLbl="node2" presStyleIdx="1" presStyleCnt="2">
        <dgm:presLayoutVars>
          <dgm:chPref val="3"/>
        </dgm:presLayoutVars>
      </dgm:prSet>
      <dgm:spPr/>
    </dgm:pt>
    <dgm:pt modelId="{485C232B-A6A2-4DBD-B023-98B8A5B58E71}" type="pres">
      <dgm:prSet presAssocID="{DD76F9D4-DEB8-4BFC-A34D-66F9F15AEB56}" presName="level3hierChild" presStyleCnt="0"/>
      <dgm:spPr/>
    </dgm:pt>
    <dgm:pt modelId="{82E45F75-BEC9-4BB8-9404-01BD76B2056F}" type="pres">
      <dgm:prSet presAssocID="{70B5011A-1266-4967-8AF1-53F454CD76E5}" presName="conn2-1" presStyleLbl="parChTrans1D3" presStyleIdx="2" presStyleCnt="3"/>
      <dgm:spPr/>
    </dgm:pt>
    <dgm:pt modelId="{F18C749A-5C40-484E-B69A-683AE8FA44F8}" type="pres">
      <dgm:prSet presAssocID="{70B5011A-1266-4967-8AF1-53F454CD76E5}" presName="connTx" presStyleLbl="parChTrans1D3" presStyleIdx="2" presStyleCnt="3"/>
      <dgm:spPr/>
    </dgm:pt>
    <dgm:pt modelId="{E9C39D9D-4040-413A-95D2-8FECC965308B}" type="pres">
      <dgm:prSet presAssocID="{EA8ABF5C-368A-4F00-AEF9-350C5A4D594B}" presName="root2" presStyleCnt="0"/>
      <dgm:spPr/>
    </dgm:pt>
    <dgm:pt modelId="{8934C9BB-4EEF-4C90-BAEC-266E0BEA810D}" type="pres">
      <dgm:prSet presAssocID="{EA8ABF5C-368A-4F00-AEF9-350C5A4D594B}" presName="LevelTwoTextNode" presStyleLbl="node3" presStyleIdx="2" presStyleCnt="3">
        <dgm:presLayoutVars>
          <dgm:chPref val="3"/>
        </dgm:presLayoutVars>
      </dgm:prSet>
      <dgm:spPr/>
    </dgm:pt>
    <dgm:pt modelId="{DEA116F5-A5C5-4869-999B-2A04D9CDA845}" type="pres">
      <dgm:prSet presAssocID="{EA8ABF5C-368A-4F00-AEF9-350C5A4D594B}" presName="level3hierChild" presStyleCnt="0"/>
      <dgm:spPr/>
    </dgm:pt>
  </dgm:ptLst>
  <dgm:cxnLst>
    <dgm:cxn modelId="{A6E2CF46-B704-4A7D-AB7E-F528ECD984F0}" type="presOf" srcId="{AA00278E-4B7C-414D-BF28-E8E4073D6BB5}" destId="{FC8C56C4-BB4D-4EFC-9D12-879C8D0A0680}" srcOrd="1" destOrd="0" presId="urn:microsoft.com/office/officeart/2005/8/layout/hierarchy2"/>
    <dgm:cxn modelId="{32D0FB7E-FCB8-4BBE-B3B1-9F6981403372}" type="presOf" srcId="{487B0CE6-32B3-4D29-AE8E-09F42AEDF381}" destId="{2F1678A7-8661-4D44-B346-5813E2B35480}" srcOrd="0" destOrd="0" presId="urn:microsoft.com/office/officeart/2005/8/layout/hierarchy2"/>
    <dgm:cxn modelId="{20A3DA09-D011-44CD-B285-61A8F3ADA5D6}" type="presOf" srcId="{E2EFECA1-8829-47CB-9212-029EE1C20652}" destId="{3E003BBF-51CF-4633-9FA5-DBA7CD0EDEFD}" srcOrd="1" destOrd="0" presId="urn:microsoft.com/office/officeart/2005/8/layout/hierarchy2"/>
    <dgm:cxn modelId="{5292C621-D710-4E33-B57D-7D8C03E6A3E0}" type="presOf" srcId="{AA00278E-4B7C-414D-BF28-E8E4073D6BB5}" destId="{AF20FBFE-8E01-4DDC-A8A8-11DFFCAEA215}" srcOrd="0" destOrd="0" presId="urn:microsoft.com/office/officeart/2005/8/layout/hierarchy2"/>
    <dgm:cxn modelId="{D39ECA15-E339-4379-AF96-FC2D5D8D496A}" srcId="{63370EE0-774F-4331-8410-944730691856}" destId="{487B0CE6-32B3-4D29-AE8E-09F42AEDF381}" srcOrd="0" destOrd="0" parTransId="{FEF6B39C-828F-4A43-9A93-289E376FA4EE}" sibTransId="{E5707FF7-3C6E-4F67-98C2-17C1E812B2EA}"/>
    <dgm:cxn modelId="{67739836-05FC-456C-A6AF-8CDFF2EFFB97}" type="presOf" srcId="{FEF6B39C-828F-4A43-9A93-289E376FA4EE}" destId="{AC02B3AD-9C3B-485A-B83E-1C4F8FC6DC70}" srcOrd="0" destOrd="0" presId="urn:microsoft.com/office/officeart/2005/8/layout/hierarchy2"/>
    <dgm:cxn modelId="{632ADD6C-5E1E-4B0D-9349-87B7217D67DF}" srcId="{DD76F9D4-DEB8-4BFC-A34D-66F9F15AEB56}" destId="{EA8ABF5C-368A-4F00-AEF9-350C5A4D594B}" srcOrd="0" destOrd="0" parTransId="{70B5011A-1266-4967-8AF1-53F454CD76E5}" sibTransId="{68E2EDB1-1BCC-490E-88DC-293B96058CB4}"/>
    <dgm:cxn modelId="{B92F3399-C397-4867-8375-A9F5EB9DACC9}" type="presOf" srcId="{AFA6D453-1FE4-461A-BCCE-8A8A0757C83A}" destId="{FCBD3DB5-6F53-453E-AA5C-31574A74D957}" srcOrd="0" destOrd="0" presId="urn:microsoft.com/office/officeart/2005/8/layout/hierarchy2"/>
    <dgm:cxn modelId="{853307C0-BDD4-4DEB-8E18-6A80C1FAAD1C}" type="presOf" srcId="{70B5011A-1266-4967-8AF1-53F454CD76E5}" destId="{82E45F75-BEC9-4BB8-9404-01BD76B2056F}" srcOrd="0" destOrd="0" presId="urn:microsoft.com/office/officeart/2005/8/layout/hierarchy2"/>
    <dgm:cxn modelId="{65AEF178-0F6B-4BC0-BC7A-2A0B9765F3CC}" type="presOf" srcId="{8BB776EA-FC8E-4ECC-88A6-54B36BBEE34C}" destId="{BC90074F-5906-49E1-91F2-2FD264A4B6CF}" srcOrd="0" destOrd="0" presId="urn:microsoft.com/office/officeart/2005/8/layout/hierarchy2"/>
    <dgm:cxn modelId="{3D9AE555-D6A4-4C2E-9DF0-9B39F787641E}" type="presOf" srcId="{FEF6B39C-828F-4A43-9A93-289E376FA4EE}" destId="{7E8ACA48-1615-4763-973D-9328AEA4041B}" srcOrd="1" destOrd="0" presId="urn:microsoft.com/office/officeart/2005/8/layout/hierarchy2"/>
    <dgm:cxn modelId="{4ED03C5E-CB9D-4157-BDF7-253C1A8124AA}" srcId="{8E8F3C5D-9EC5-4E8C-B73B-4264465C1992}" destId="{63370EE0-774F-4331-8410-944730691856}" srcOrd="0" destOrd="0" parTransId="{AA00278E-4B7C-414D-BF28-E8E4073D6BB5}" sibTransId="{EADAEBFD-7966-4F0F-AC2D-CA15E064FAB1}"/>
    <dgm:cxn modelId="{45F9C049-F585-400B-9A8E-5436B4C6BFFD}" srcId="{8E8F3C5D-9EC5-4E8C-B73B-4264465C1992}" destId="{DD76F9D4-DEB8-4BFC-A34D-66F9F15AEB56}" srcOrd="1" destOrd="0" parTransId="{E2EFECA1-8829-47CB-9212-029EE1C20652}" sibTransId="{CB59D35E-65A9-46F7-8C8A-9A72F1A44A5D}"/>
    <dgm:cxn modelId="{C0BA6CE8-1EBE-45CA-A467-44D6511CA6F1}" srcId="{63370EE0-774F-4331-8410-944730691856}" destId="{8BB776EA-FC8E-4ECC-88A6-54B36BBEE34C}" srcOrd="1" destOrd="0" parTransId="{78970EDF-90E5-4FC4-A070-C802EFA74DBF}" sibTransId="{1D6AD6B1-D71E-494D-BD60-F84E6B315FA8}"/>
    <dgm:cxn modelId="{77EA56CC-E7AC-4D97-9A18-BCC700A27A92}" type="presOf" srcId="{E2EFECA1-8829-47CB-9212-029EE1C20652}" destId="{71BC6633-CAFE-4C60-A85B-58BB85DAF83D}" srcOrd="0" destOrd="0" presId="urn:microsoft.com/office/officeart/2005/8/layout/hierarchy2"/>
    <dgm:cxn modelId="{1A566275-F8AD-45EB-BDE9-05EA645DB9F7}" type="presOf" srcId="{78970EDF-90E5-4FC4-A070-C802EFA74DBF}" destId="{A125A44F-C397-44F2-AB99-30E407CB9407}" srcOrd="1" destOrd="0" presId="urn:microsoft.com/office/officeart/2005/8/layout/hierarchy2"/>
    <dgm:cxn modelId="{A3275C17-DD48-48C4-A613-8AA0F8A64822}" type="presOf" srcId="{DD76F9D4-DEB8-4BFC-A34D-66F9F15AEB56}" destId="{97104FEC-2A73-4080-848D-ABA8A700F749}" srcOrd="0" destOrd="0" presId="urn:microsoft.com/office/officeart/2005/8/layout/hierarchy2"/>
    <dgm:cxn modelId="{483383E4-5666-4C29-A63C-7C7BC5EAB480}" srcId="{AFA6D453-1FE4-461A-BCCE-8A8A0757C83A}" destId="{8E8F3C5D-9EC5-4E8C-B73B-4264465C1992}" srcOrd="0" destOrd="0" parTransId="{7E83FA89-841A-45F2-956D-22CA72FE435B}" sibTransId="{4E6EA3FC-8DC0-491E-B76A-9DD280DFA035}"/>
    <dgm:cxn modelId="{723CBFD4-9678-420A-9B71-0E102B5D1C0B}" type="presOf" srcId="{8E8F3C5D-9EC5-4E8C-B73B-4264465C1992}" destId="{4E7AFB9C-AAC1-465D-997A-393213A6F622}" srcOrd="0" destOrd="0" presId="urn:microsoft.com/office/officeart/2005/8/layout/hierarchy2"/>
    <dgm:cxn modelId="{EB3955F5-9689-4827-894B-D820E5DF287E}" type="presOf" srcId="{70B5011A-1266-4967-8AF1-53F454CD76E5}" destId="{F18C749A-5C40-484E-B69A-683AE8FA44F8}" srcOrd="1" destOrd="0" presId="urn:microsoft.com/office/officeart/2005/8/layout/hierarchy2"/>
    <dgm:cxn modelId="{A7523EE2-1EDC-49E4-B756-0123A4818043}" type="presOf" srcId="{EA8ABF5C-368A-4F00-AEF9-350C5A4D594B}" destId="{8934C9BB-4EEF-4C90-BAEC-266E0BEA810D}" srcOrd="0" destOrd="0" presId="urn:microsoft.com/office/officeart/2005/8/layout/hierarchy2"/>
    <dgm:cxn modelId="{8003709B-206D-40BF-A4B7-931E3CD4FDE6}" type="presOf" srcId="{63370EE0-774F-4331-8410-944730691856}" destId="{ED9BAA54-25FD-4745-BD6E-C8B9F58989E8}" srcOrd="0" destOrd="0" presId="urn:microsoft.com/office/officeart/2005/8/layout/hierarchy2"/>
    <dgm:cxn modelId="{116CC447-4203-4B66-8420-43E758681EA3}" type="presOf" srcId="{78970EDF-90E5-4FC4-A070-C802EFA74DBF}" destId="{B209484A-BD44-41C7-8976-B8AD888871EA}" srcOrd="0" destOrd="0" presId="urn:microsoft.com/office/officeart/2005/8/layout/hierarchy2"/>
    <dgm:cxn modelId="{ADDDFEFD-EC0A-44CF-B907-8289D6463067}" type="presParOf" srcId="{FCBD3DB5-6F53-453E-AA5C-31574A74D957}" destId="{4775C30D-B99B-44F0-B0D5-A8E4A78D42BB}" srcOrd="0" destOrd="0" presId="urn:microsoft.com/office/officeart/2005/8/layout/hierarchy2"/>
    <dgm:cxn modelId="{F8572EA5-3E60-4C11-A9EA-0953EB320C1D}" type="presParOf" srcId="{4775C30D-B99B-44F0-B0D5-A8E4A78D42BB}" destId="{4E7AFB9C-AAC1-465D-997A-393213A6F622}" srcOrd="0" destOrd="0" presId="urn:microsoft.com/office/officeart/2005/8/layout/hierarchy2"/>
    <dgm:cxn modelId="{52362E7E-E30C-4694-ADE0-024CE60A5954}" type="presParOf" srcId="{4775C30D-B99B-44F0-B0D5-A8E4A78D42BB}" destId="{BF892260-ABCD-4FCD-A4FF-A837826DC893}" srcOrd="1" destOrd="0" presId="urn:microsoft.com/office/officeart/2005/8/layout/hierarchy2"/>
    <dgm:cxn modelId="{EA8E5040-BC73-499C-B07C-9A7C409A09E9}" type="presParOf" srcId="{BF892260-ABCD-4FCD-A4FF-A837826DC893}" destId="{AF20FBFE-8E01-4DDC-A8A8-11DFFCAEA215}" srcOrd="0" destOrd="0" presId="urn:microsoft.com/office/officeart/2005/8/layout/hierarchy2"/>
    <dgm:cxn modelId="{543B50CC-8FBB-4469-B2D4-C564A53618A7}" type="presParOf" srcId="{AF20FBFE-8E01-4DDC-A8A8-11DFFCAEA215}" destId="{FC8C56C4-BB4D-4EFC-9D12-879C8D0A0680}" srcOrd="0" destOrd="0" presId="urn:microsoft.com/office/officeart/2005/8/layout/hierarchy2"/>
    <dgm:cxn modelId="{69CEB13D-80CC-46EE-8033-BDB1FE5D037C}" type="presParOf" srcId="{BF892260-ABCD-4FCD-A4FF-A837826DC893}" destId="{454584BD-4C20-4FF9-AB93-96EEE5A7DA2C}" srcOrd="1" destOrd="0" presId="urn:microsoft.com/office/officeart/2005/8/layout/hierarchy2"/>
    <dgm:cxn modelId="{CDBB788C-4722-4C5A-8B8B-28916AC34705}" type="presParOf" srcId="{454584BD-4C20-4FF9-AB93-96EEE5A7DA2C}" destId="{ED9BAA54-25FD-4745-BD6E-C8B9F58989E8}" srcOrd="0" destOrd="0" presId="urn:microsoft.com/office/officeart/2005/8/layout/hierarchy2"/>
    <dgm:cxn modelId="{A12D1A7D-6C57-4C14-B1B9-5FD70EFC9F07}" type="presParOf" srcId="{454584BD-4C20-4FF9-AB93-96EEE5A7DA2C}" destId="{12798C79-8089-4618-A85E-9A496B7D3AF9}" srcOrd="1" destOrd="0" presId="urn:microsoft.com/office/officeart/2005/8/layout/hierarchy2"/>
    <dgm:cxn modelId="{339CACFF-6536-4476-901C-17F35FC18447}" type="presParOf" srcId="{12798C79-8089-4618-A85E-9A496B7D3AF9}" destId="{AC02B3AD-9C3B-485A-B83E-1C4F8FC6DC70}" srcOrd="0" destOrd="0" presId="urn:microsoft.com/office/officeart/2005/8/layout/hierarchy2"/>
    <dgm:cxn modelId="{1063AFFB-6AB9-4F9A-92B6-5F9DC5EB7BC9}" type="presParOf" srcId="{AC02B3AD-9C3B-485A-B83E-1C4F8FC6DC70}" destId="{7E8ACA48-1615-4763-973D-9328AEA4041B}" srcOrd="0" destOrd="0" presId="urn:microsoft.com/office/officeart/2005/8/layout/hierarchy2"/>
    <dgm:cxn modelId="{C9549FE5-DA9A-466F-9734-4457696D7BDD}" type="presParOf" srcId="{12798C79-8089-4618-A85E-9A496B7D3AF9}" destId="{6EAEE1E8-D6E9-472D-838C-9C3ACD00EE4B}" srcOrd="1" destOrd="0" presId="urn:microsoft.com/office/officeart/2005/8/layout/hierarchy2"/>
    <dgm:cxn modelId="{6DBBE52D-F60A-4930-B6CF-30BAC2618C4C}" type="presParOf" srcId="{6EAEE1E8-D6E9-472D-838C-9C3ACD00EE4B}" destId="{2F1678A7-8661-4D44-B346-5813E2B35480}" srcOrd="0" destOrd="0" presId="urn:microsoft.com/office/officeart/2005/8/layout/hierarchy2"/>
    <dgm:cxn modelId="{170308F1-D210-49E8-8DAF-D334094D2AE8}" type="presParOf" srcId="{6EAEE1E8-D6E9-472D-838C-9C3ACD00EE4B}" destId="{D0F0ED22-0B6E-40BD-8375-E6EC29869EB9}" srcOrd="1" destOrd="0" presId="urn:microsoft.com/office/officeart/2005/8/layout/hierarchy2"/>
    <dgm:cxn modelId="{98E1F513-37EC-4134-8A55-4B404EFF4EF9}" type="presParOf" srcId="{12798C79-8089-4618-A85E-9A496B7D3AF9}" destId="{B209484A-BD44-41C7-8976-B8AD888871EA}" srcOrd="2" destOrd="0" presId="urn:microsoft.com/office/officeart/2005/8/layout/hierarchy2"/>
    <dgm:cxn modelId="{EB8BB0DD-ACBF-4EE3-B516-185AFDD8E3AE}" type="presParOf" srcId="{B209484A-BD44-41C7-8976-B8AD888871EA}" destId="{A125A44F-C397-44F2-AB99-30E407CB9407}" srcOrd="0" destOrd="0" presId="urn:microsoft.com/office/officeart/2005/8/layout/hierarchy2"/>
    <dgm:cxn modelId="{8D0BD450-463F-41C8-895E-6FE95604B21E}" type="presParOf" srcId="{12798C79-8089-4618-A85E-9A496B7D3AF9}" destId="{9C2C7650-A43F-4822-B974-17A72241A17E}" srcOrd="3" destOrd="0" presId="urn:microsoft.com/office/officeart/2005/8/layout/hierarchy2"/>
    <dgm:cxn modelId="{DB35DDF6-E48B-4B01-9F2B-6C5E5F033ABE}" type="presParOf" srcId="{9C2C7650-A43F-4822-B974-17A72241A17E}" destId="{BC90074F-5906-49E1-91F2-2FD264A4B6CF}" srcOrd="0" destOrd="0" presId="urn:microsoft.com/office/officeart/2005/8/layout/hierarchy2"/>
    <dgm:cxn modelId="{DA0A2A56-91A9-4B7F-867E-A13B5FC1A740}" type="presParOf" srcId="{9C2C7650-A43F-4822-B974-17A72241A17E}" destId="{E61B98FA-FDD2-4EA1-9B34-311B9AF39F3E}" srcOrd="1" destOrd="0" presId="urn:microsoft.com/office/officeart/2005/8/layout/hierarchy2"/>
    <dgm:cxn modelId="{78EA6880-C93A-4D4C-8204-E094729C1210}" type="presParOf" srcId="{BF892260-ABCD-4FCD-A4FF-A837826DC893}" destId="{71BC6633-CAFE-4C60-A85B-58BB85DAF83D}" srcOrd="2" destOrd="0" presId="urn:microsoft.com/office/officeart/2005/8/layout/hierarchy2"/>
    <dgm:cxn modelId="{97CB36E4-E91A-465E-814B-F72F86EE5AEE}" type="presParOf" srcId="{71BC6633-CAFE-4C60-A85B-58BB85DAF83D}" destId="{3E003BBF-51CF-4633-9FA5-DBA7CD0EDEFD}" srcOrd="0" destOrd="0" presId="urn:microsoft.com/office/officeart/2005/8/layout/hierarchy2"/>
    <dgm:cxn modelId="{2428EC1A-E143-4DBC-84CF-D58279AAF804}" type="presParOf" srcId="{BF892260-ABCD-4FCD-A4FF-A837826DC893}" destId="{AA46592A-6282-4827-BAA7-C36E19C0FB6A}" srcOrd="3" destOrd="0" presId="urn:microsoft.com/office/officeart/2005/8/layout/hierarchy2"/>
    <dgm:cxn modelId="{7E358CFE-5B17-4681-83A9-AD6729615387}" type="presParOf" srcId="{AA46592A-6282-4827-BAA7-C36E19C0FB6A}" destId="{97104FEC-2A73-4080-848D-ABA8A700F749}" srcOrd="0" destOrd="0" presId="urn:microsoft.com/office/officeart/2005/8/layout/hierarchy2"/>
    <dgm:cxn modelId="{B69EAD15-6AE0-4D29-819D-70FD36C9EB08}" type="presParOf" srcId="{AA46592A-6282-4827-BAA7-C36E19C0FB6A}" destId="{485C232B-A6A2-4DBD-B023-98B8A5B58E71}" srcOrd="1" destOrd="0" presId="urn:microsoft.com/office/officeart/2005/8/layout/hierarchy2"/>
    <dgm:cxn modelId="{1E3804E3-DAE6-490B-A704-C0DF2CA38568}" type="presParOf" srcId="{485C232B-A6A2-4DBD-B023-98B8A5B58E71}" destId="{82E45F75-BEC9-4BB8-9404-01BD76B2056F}" srcOrd="0" destOrd="0" presId="urn:microsoft.com/office/officeart/2005/8/layout/hierarchy2"/>
    <dgm:cxn modelId="{9F98603A-44E4-4218-9000-027F20D5272F}" type="presParOf" srcId="{82E45F75-BEC9-4BB8-9404-01BD76B2056F}" destId="{F18C749A-5C40-484E-B69A-683AE8FA44F8}" srcOrd="0" destOrd="0" presId="urn:microsoft.com/office/officeart/2005/8/layout/hierarchy2"/>
    <dgm:cxn modelId="{EB9C0DEF-3B70-4C24-9B0C-FFFB1537F1FF}" type="presParOf" srcId="{485C232B-A6A2-4DBD-B023-98B8A5B58E71}" destId="{E9C39D9D-4040-413A-95D2-8FECC965308B}" srcOrd="1" destOrd="0" presId="urn:microsoft.com/office/officeart/2005/8/layout/hierarchy2"/>
    <dgm:cxn modelId="{A78A83BA-3F6A-496D-9557-F34FDFDE7486}" type="presParOf" srcId="{E9C39D9D-4040-413A-95D2-8FECC965308B}" destId="{8934C9BB-4EEF-4C90-BAEC-266E0BEA810D}" srcOrd="0" destOrd="0" presId="urn:microsoft.com/office/officeart/2005/8/layout/hierarchy2"/>
    <dgm:cxn modelId="{2CC13744-AF8E-4DFC-A156-6EFED6033DF9}" type="presParOf" srcId="{E9C39D9D-4040-413A-95D2-8FECC965308B}" destId="{DEA116F5-A5C5-4869-999B-2A04D9CDA845}" srcOrd="1" destOrd="0" presId="urn:microsoft.com/office/officeart/2005/8/layout/hierarchy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23F971-E0F4-424B-A24C-E9EECBFE339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290D76C-DCA5-44AF-8DCC-4AEFB65BD38A}">
      <dgm:prSet phldrT="[Текст]"/>
      <dgm:spPr/>
      <dgm:t>
        <a:bodyPr/>
        <a:lstStyle/>
        <a:p>
          <a:r>
            <a:rPr lang="ru-RU" smtClean="0"/>
            <a:t>Символ</a:t>
          </a:r>
          <a:endParaRPr lang="ru-RU"/>
        </a:p>
      </dgm:t>
    </dgm:pt>
    <dgm:pt modelId="{63E67E29-8773-46A3-A490-F1C5C86FA8E0}" type="parTrans" cxnId="{B91EB30F-4C66-4911-BB94-B367F7396BBB}">
      <dgm:prSet/>
      <dgm:spPr/>
      <dgm:t>
        <a:bodyPr/>
        <a:lstStyle/>
        <a:p>
          <a:endParaRPr lang="ru-RU"/>
        </a:p>
      </dgm:t>
    </dgm:pt>
    <dgm:pt modelId="{6E25276C-C48D-4AB4-874E-24CB82FD9490}" type="sibTrans" cxnId="{B91EB30F-4C66-4911-BB94-B367F7396BBB}">
      <dgm:prSet/>
      <dgm:spPr/>
      <dgm:t>
        <a:bodyPr/>
        <a:lstStyle/>
        <a:p>
          <a:endParaRPr lang="ru-RU"/>
        </a:p>
      </dgm:t>
    </dgm:pt>
    <dgm:pt modelId="{8D75E6B0-9FAA-4C87-A2A9-F633E13EC504}" type="pres">
      <dgm:prSet presAssocID="{7E23F971-E0F4-424B-A24C-E9EECBFE339A}" presName="Name0" presStyleCnt="0">
        <dgm:presLayoutVars>
          <dgm:dir/>
          <dgm:resizeHandles val="exact"/>
        </dgm:presLayoutVars>
      </dgm:prSet>
      <dgm:spPr/>
    </dgm:pt>
    <dgm:pt modelId="{6A9564B9-3BBD-4987-B91E-A8FC8BA7188B}" type="pres">
      <dgm:prSet presAssocID="{A290D76C-DCA5-44AF-8DCC-4AEFB65BD38A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882D70C1-FADE-4F14-9052-085A0612A333}" type="presOf" srcId="{7E23F971-E0F4-424B-A24C-E9EECBFE339A}" destId="{8D75E6B0-9FAA-4C87-A2A9-F633E13EC504}" srcOrd="0" destOrd="0" presId="urn:microsoft.com/office/officeart/2005/8/layout/hChevron3"/>
    <dgm:cxn modelId="{3BDAD1CC-486C-483B-80D3-0BFC60562280}" type="presOf" srcId="{A290D76C-DCA5-44AF-8DCC-4AEFB65BD38A}" destId="{6A9564B9-3BBD-4987-B91E-A8FC8BA7188B}" srcOrd="0" destOrd="0" presId="urn:microsoft.com/office/officeart/2005/8/layout/hChevron3"/>
    <dgm:cxn modelId="{B91EB30F-4C66-4911-BB94-B367F7396BBB}" srcId="{7E23F971-E0F4-424B-A24C-E9EECBFE339A}" destId="{A290D76C-DCA5-44AF-8DCC-4AEFB65BD38A}" srcOrd="0" destOrd="0" parTransId="{63E67E29-8773-46A3-A490-F1C5C86FA8E0}" sibTransId="{6E25276C-C48D-4AB4-874E-24CB82FD9490}"/>
    <dgm:cxn modelId="{975DC13E-EDB2-4DA6-A5D7-972DFA2FD4D4}" type="presParOf" srcId="{8D75E6B0-9FAA-4C87-A2A9-F633E13EC504}" destId="{6A9564B9-3BBD-4987-B91E-A8FC8BA7188B}" srcOrd="0" destOrd="0" presId="urn:microsoft.com/office/officeart/2005/8/layout/hChevron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106B4A3-4212-4E39-93DE-E053E8F69C28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106B4A3-4212-4E39-93DE-E053E8F69C28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106B4A3-4212-4E39-93DE-E053E8F69C28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106B4A3-4212-4E39-93DE-E053E8F69C28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13" Type="http://schemas.openxmlformats.org/officeDocument/2006/relationships/diagramColors" Target="../diagrams/colors5.xml"/><Relationship Id="rId3" Type="http://schemas.openxmlformats.org/officeDocument/2006/relationships/diagramLayout" Target="../diagrams/layout3.xml"/><Relationship Id="rId7" Type="http://schemas.openxmlformats.org/officeDocument/2006/relationships/diagramLayout" Target="../diagrams/layout4.xml"/><Relationship Id="rId12" Type="http://schemas.openxmlformats.org/officeDocument/2006/relationships/diagramQuickStyle" Target="../diagrams/quickStyle5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11" Type="http://schemas.openxmlformats.org/officeDocument/2006/relationships/diagramLayout" Target="../diagrams/layout5.xml"/><Relationship Id="rId5" Type="http://schemas.openxmlformats.org/officeDocument/2006/relationships/diagramColors" Target="../diagrams/colors3.xml"/><Relationship Id="rId10" Type="http://schemas.openxmlformats.org/officeDocument/2006/relationships/diagramData" Target="../diagrams/data5.xml"/><Relationship Id="rId4" Type="http://schemas.openxmlformats.org/officeDocument/2006/relationships/diagramQuickStyle" Target="../diagrams/quickStyle3.xml"/><Relationship Id="rId9" Type="http://schemas.openxmlformats.org/officeDocument/2006/relationships/diagramColors" Target="../diagrams/colors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mpu.ru/vf4/cod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0" y="1468415"/>
            <a:ext cx="9144000" cy="1103329"/>
          </a:xfrm>
        </p:spPr>
        <p:txBody>
          <a:bodyPr/>
          <a:lstStyle/>
          <a:p>
            <a:pPr algn="ctr"/>
            <a:r>
              <a:rPr lang="ru-RU" smtClean="0"/>
              <a:t>Кодирование</a:t>
            </a:r>
            <a:endParaRPr lang="ru-RU"/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214282" y="2786058"/>
            <a:ext cx="8715436" cy="114300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484632" lvl="0" algn="ctr">
              <a:spcBef>
                <a:spcPct val="0"/>
              </a:spcBef>
            </a:pPr>
            <a:r>
              <a:rPr lang="ru-RU" sz="4400" smtClean="0">
                <a:ln w="6350">
                  <a:solidFill>
                    <a:srgbClr val="0F6FC6">
                      <a:shade val="43000"/>
                    </a:srgbClr>
                  </a:solidFill>
                </a:ln>
                <a:solidFill>
                  <a:srgbClr val="0F6FC6">
                    <a:tint val="83000"/>
                    <a:satMod val="150000"/>
                  </a:srgb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Шеннона-Фано</a:t>
            </a:r>
            <a:endParaRPr kumimoji="0" lang="ru-RU" sz="44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5008" y="5500702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1948 год</a:t>
            </a:r>
            <a:endParaRPr lang="ru-RU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chemeClr val="bg1">
                <a:lumMod val="95000"/>
                <a:lumOff val="5000"/>
              </a:schemeClr>
            </a:gs>
            <a:gs pos="60000">
              <a:schemeClr val="bg2">
                <a:shade val="92000"/>
                <a:satMod val="230000"/>
              </a:schemeClr>
            </a:gs>
            <a:gs pos="100000">
              <a:schemeClr val="bg2">
                <a:tint val="85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Кодирование</a:t>
            </a:r>
            <a:endParaRPr lang="ru-RU"/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idx="1"/>
          </p:nvPr>
        </p:nvGraphicFramePr>
        <p:xfrm>
          <a:off x="-32" y="1882775"/>
          <a:ext cx="9144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Схема 7"/>
          <p:cNvGraphicFramePr/>
          <p:nvPr/>
        </p:nvGraphicFramePr>
        <p:xfrm>
          <a:off x="3000364" y="3000372"/>
          <a:ext cx="3429024" cy="228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Рамка 8"/>
          <p:cNvSpPr/>
          <p:nvPr/>
        </p:nvSpPr>
        <p:spPr>
          <a:xfrm>
            <a:off x="2571736" y="2714620"/>
            <a:ext cx="4143404" cy="2857520"/>
          </a:xfrm>
          <a:prstGeom prst="frame">
            <a:avLst>
              <a:gd name="adj1" fmla="val 3903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42845" y="571480"/>
          <a:ext cx="88583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27"/>
                <a:gridCol w="466227"/>
                <a:gridCol w="466227"/>
                <a:gridCol w="466227"/>
                <a:gridCol w="466227"/>
                <a:gridCol w="466227"/>
                <a:gridCol w="466227"/>
                <a:gridCol w="466227"/>
                <a:gridCol w="466227"/>
                <a:gridCol w="466227"/>
                <a:gridCol w="466227"/>
                <a:gridCol w="466227"/>
                <a:gridCol w="466227"/>
                <a:gridCol w="466227"/>
                <a:gridCol w="466227"/>
                <a:gridCol w="466227"/>
                <a:gridCol w="466227"/>
                <a:gridCol w="466227"/>
                <a:gridCol w="4662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1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2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3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4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5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6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7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8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9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10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11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12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13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14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15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16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17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18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19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В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_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Л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Е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С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У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_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Р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О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Д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И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Л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А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С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Ь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_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Е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Л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Ь</a:t>
                      </a:r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14278" y="2322514"/>
          <a:ext cx="8644008" cy="3321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334"/>
                <a:gridCol w="720334"/>
                <a:gridCol w="720334"/>
                <a:gridCol w="720334"/>
                <a:gridCol w="720334"/>
                <a:gridCol w="720334"/>
                <a:gridCol w="720334"/>
                <a:gridCol w="720334"/>
                <a:gridCol w="720334"/>
                <a:gridCol w="720334"/>
                <a:gridCol w="720334"/>
                <a:gridCol w="720334"/>
              </a:tblGrid>
              <a:tr h="644220">
                <a:tc>
                  <a:txBody>
                    <a:bodyPr/>
                    <a:lstStyle/>
                    <a:p>
                      <a:r>
                        <a:rPr lang="ru-RU" smtClean="0"/>
                        <a:t>В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_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Л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Е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С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У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Р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О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Д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И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А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Ь</a:t>
                      </a:r>
                      <a:endParaRPr lang="ru-RU"/>
                    </a:p>
                  </a:txBody>
                  <a:tcPr/>
                </a:tc>
              </a:tr>
              <a:tr h="644220"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endParaRPr lang="ru-RU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3</a:t>
                      </a:r>
                      <a:endParaRPr lang="ru-RU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3</a:t>
                      </a:r>
                      <a:endParaRPr lang="ru-RU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2</a:t>
                      </a:r>
                      <a:endParaRPr lang="ru-RU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2</a:t>
                      </a:r>
                      <a:endParaRPr lang="ru-RU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endParaRPr lang="ru-RU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endParaRPr lang="ru-RU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endParaRPr lang="ru-RU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endParaRPr lang="ru-RU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endParaRPr lang="ru-RU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endParaRPr lang="ru-RU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2</a:t>
                      </a:r>
                      <a:endParaRPr lang="ru-RU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67562">
                <a:tc gridSpan="12">
                  <a:txBody>
                    <a:bodyPr/>
                    <a:lstStyle/>
                    <a:p>
                      <a:endParaRPr lang="ru-RU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8678">
                <a:tc gridSpan="12"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Делим на 19</a:t>
                      </a:r>
                      <a:endParaRPr lang="ru-RU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306384"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0</a:t>
                      </a:r>
                      <a:r>
                        <a:rPr lang="en-US" smtClean="0"/>
                        <a:t>.052</a:t>
                      </a:r>
                      <a:endParaRPr lang="ru-RU"/>
                    </a:p>
                  </a:txBody>
                  <a:tcPr vert="vert27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0.157</a:t>
                      </a:r>
                      <a:endParaRPr lang="ru-RU"/>
                    </a:p>
                  </a:txBody>
                  <a:tcPr vert="vert27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0.157</a:t>
                      </a:r>
                      <a:endParaRPr lang="ru-RU"/>
                    </a:p>
                  </a:txBody>
                  <a:tcPr vert="vert27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0.105</a:t>
                      </a:r>
                      <a:endParaRPr lang="ru-RU"/>
                    </a:p>
                  </a:txBody>
                  <a:tcPr vert="vert27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0.105</a:t>
                      </a:r>
                      <a:endParaRPr lang="ru-RU"/>
                    </a:p>
                  </a:txBody>
                  <a:tcPr vert="vert27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0.052</a:t>
                      </a:r>
                      <a:endParaRPr lang="ru-RU"/>
                    </a:p>
                  </a:txBody>
                  <a:tcPr vert="vert27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0.052</a:t>
                      </a:r>
                      <a:endParaRPr lang="ru-RU"/>
                    </a:p>
                  </a:txBody>
                  <a:tcPr vert="vert27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0.052</a:t>
                      </a:r>
                      <a:endParaRPr lang="ru-RU"/>
                    </a:p>
                  </a:txBody>
                  <a:tcPr vert="vert27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0.052</a:t>
                      </a:r>
                      <a:endParaRPr lang="ru-RU"/>
                    </a:p>
                  </a:txBody>
                  <a:tcPr vert="vert27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0.052</a:t>
                      </a:r>
                      <a:endParaRPr lang="ru-RU"/>
                    </a:p>
                  </a:txBody>
                  <a:tcPr vert="vert27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0.052</a:t>
                      </a:r>
                      <a:endParaRPr lang="ru-RU"/>
                    </a:p>
                  </a:txBody>
                  <a:tcPr vert="vert27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0.105</a:t>
                      </a:r>
                      <a:endParaRPr lang="ru-RU"/>
                    </a:p>
                  </a:txBody>
                  <a:tcPr vert="vert27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844" y="1701217"/>
            <a:ext cx="578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Частота встречаемости:</a:t>
            </a:r>
            <a:endParaRPr lang="ru-RU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shade val="48000"/>
                <a:satMod val="230000"/>
              </a:schemeClr>
            </a:gs>
            <a:gs pos="60000">
              <a:schemeClr val="bg2">
                <a:shade val="92000"/>
                <a:satMod val="230000"/>
              </a:schemeClr>
            </a:gs>
            <a:gs pos="100000">
              <a:schemeClr val="tx2">
                <a:lumMod val="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Декодирование</a:t>
            </a:r>
            <a:endParaRPr lang="ru-RU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42844" y="3214686"/>
          <a:ext cx="2500330" cy="157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Схема 4"/>
          <p:cNvGraphicFramePr/>
          <p:nvPr/>
        </p:nvGraphicFramePr>
        <p:xfrm>
          <a:off x="2857488" y="2571744"/>
          <a:ext cx="3929090" cy="2500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6" name="Рамка 5"/>
          <p:cNvSpPr/>
          <p:nvPr/>
        </p:nvSpPr>
        <p:spPr>
          <a:xfrm>
            <a:off x="2643174" y="2571744"/>
            <a:ext cx="4444464" cy="2786082"/>
          </a:xfrm>
          <a:prstGeom prst="frame">
            <a:avLst>
              <a:gd name="adj1" fmla="val 43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aphicFrame>
        <p:nvGraphicFramePr>
          <p:cNvPr id="7" name="Схема 6"/>
          <p:cNvGraphicFramePr/>
          <p:nvPr/>
        </p:nvGraphicFramePr>
        <p:xfrm>
          <a:off x="7143768" y="3286124"/>
          <a:ext cx="1928826" cy="150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chemeClr val="bg2">
                <a:lumMod val="75000"/>
              </a:schemeClr>
            </a:gs>
            <a:gs pos="88000">
              <a:srgbClr val="7005D4"/>
            </a:gs>
            <a:gs pos="100000">
              <a:srgbClr val="8C3D9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89804"/>
          </a:xfrm>
        </p:spPr>
        <p:txBody>
          <a:bodyPr/>
          <a:lstStyle/>
          <a:p>
            <a:r>
              <a:rPr lang="ru-RU" smtClean="0"/>
              <a:t>Полезность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954634"/>
          </a:xfrm>
        </p:spPr>
        <p:txBody>
          <a:bodyPr>
            <a:normAutofit fontScale="92500" lnSpcReduction="20000"/>
          </a:bodyPr>
          <a:lstStyle/>
          <a:p>
            <a:r>
              <a:rPr lang="ru-RU" smtClean="0"/>
              <a:t>Сходство кода Шеннона-Фано с кодом Хаффмана </a:t>
            </a:r>
            <a:r>
              <a:rPr lang="ru-RU" smtClean="0"/>
              <a:t>проявляется </a:t>
            </a:r>
            <a:r>
              <a:rPr lang="ru-RU" smtClean="0"/>
              <a:t>в </a:t>
            </a:r>
            <a:r>
              <a:rPr lang="ru-RU" smtClean="0"/>
              <a:t>алгоритмах построения обоих кодов, только направление построения кодового дерева меняется на противоположное: от корня к листьям. Так же как и код Хаффмана, код Шеннона-Фано относится к </a:t>
            </a:r>
            <a:r>
              <a:rPr lang="ru-RU" smtClean="0">
                <a:hlinkClick r:id="rId2" tooltip="codes"/>
              </a:rPr>
              <a:t>префиксным кодам</a:t>
            </a:r>
            <a:r>
              <a:rPr lang="ru-RU" smtClean="0"/>
              <a:t>: ни одно его кодовое слово не совпадает с начальным отрезком какого-то другого кодового слова. И при всех при этих сходствах, код Шеннона-Фано менее экономичен, чем код Хаффмана и поэтому практически не используется.</a:t>
            </a:r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109</TotalTime>
  <Words>192</Words>
  <Application>Microsoft Office PowerPoint</Application>
  <PresentationFormat>Экран (4:3)</PresentationFormat>
  <Paragraphs>99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Тема1</vt:lpstr>
      <vt:lpstr>Кодирование</vt:lpstr>
      <vt:lpstr>Кодирование</vt:lpstr>
      <vt:lpstr>Слайд 3</vt:lpstr>
      <vt:lpstr>Декодирование</vt:lpstr>
      <vt:lpstr>Полезность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QwinCor</dc:creator>
  <cp:lastModifiedBy>QwinCor</cp:lastModifiedBy>
  <cp:revision>12</cp:revision>
  <dcterms:created xsi:type="dcterms:W3CDTF">2015-04-08T19:51:40Z</dcterms:created>
  <dcterms:modified xsi:type="dcterms:W3CDTF">2015-04-08T21:41:00Z</dcterms:modified>
</cp:coreProperties>
</file>