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DF70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7333" autoAdjust="0"/>
  </p:normalViewPr>
  <p:slideViewPr>
    <p:cSldViewPr>
      <p:cViewPr>
        <p:scale>
          <a:sx n="100" d="100"/>
          <a:sy n="100" d="100"/>
        </p:scale>
        <p:origin x="-294" y="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47DC0-B9FC-4A17-AC4B-970BC73D2C86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1A2FE510-6AC2-431F-B56D-3FEB4FD3DBFB}">
      <dgm:prSet phldrT="[Текст]" phldr="1"/>
      <dgm:spPr/>
      <dgm:t>
        <a:bodyPr/>
        <a:lstStyle/>
        <a:p>
          <a:endParaRPr lang="ru-RU" dirty="0"/>
        </a:p>
      </dgm:t>
    </dgm:pt>
    <dgm:pt modelId="{011F45DA-B4D4-402D-8962-867D5512B044}">
      <dgm:prSet phldrT="[Текст]" phldr="1"/>
      <dgm:spPr/>
      <dgm:t>
        <a:bodyPr/>
        <a:lstStyle/>
        <a:p>
          <a:endParaRPr lang="ru-RU" dirty="0"/>
        </a:p>
      </dgm:t>
    </dgm:pt>
    <dgm:pt modelId="{F7485EFC-F08E-4B09-A418-CD2D4C158136}">
      <dgm:prSet phldrT="[Текст]" phldr="1"/>
      <dgm:spPr/>
      <dgm:t>
        <a:bodyPr/>
        <a:lstStyle/>
        <a:p>
          <a:endParaRPr lang="ru-RU" dirty="0"/>
        </a:p>
      </dgm:t>
    </dgm:pt>
    <dgm:pt modelId="{CEEA76AA-A3CF-468F-B187-560EA2709F90}" type="sibTrans" cxnId="{A7B70339-E35A-4F0B-8640-83F1B48D4963}">
      <dgm:prSet/>
      <dgm:spPr/>
      <dgm:t>
        <a:bodyPr/>
        <a:lstStyle/>
        <a:p>
          <a:endParaRPr lang="ru-RU"/>
        </a:p>
      </dgm:t>
    </dgm:pt>
    <dgm:pt modelId="{07EEF816-C2AF-45BE-8ACC-90075C22A4E2}" type="parTrans" cxnId="{A7B70339-E35A-4F0B-8640-83F1B48D4963}">
      <dgm:prSet/>
      <dgm:spPr/>
      <dgm:t>
        <a:bodyPr/>
        <a:lstStyle/>
        <a:p>
          <a:endParaRPr lang="ru-RU"/>
        </a:p>
      </dgm:t>
    </dgm:pt>
    <dgm:pt modelId="{B0D9574F-C411-44FF-94D3-2A7EEBB94114}" type="sibTrans" cxnId="{A1844273-1CC1-4575-9B9D-E9D71C837CC4}">
      <dgm:prSet/>
      <dgm:spPr/>
      <dgm:t>
        <a:bodyPr/>
        <a:lstStyle/>
        <a:p>
          <a:endParaRPr lang="ru-RU"/>
        </a:p>
      </dgm:t>
    </dgm:pt>
    <dgm:pt modelId="{A5F4C14F-684F-41EC-A117-9AB05EFC25C2}" type="parTrans" cxnId="{A1844273-1CC1-4575-9B9D-E9D71C837CC4}">
      <dgm:prSet/>
      <dgm:spPr/>
      <dgm:t>
        <a:bodyPr/>
        <a:lstStyle/>
        <a:p>
          <a:endParaRPr lang="ru-RU"/>
        </a:p>
      </dgm:t>
    </dgm:pt>
    <dgm:pt modelId="{A0567103-21D9-44AF-BF5C-18297F7F127A}" type="sibTrans" cxnId="{8AA2C92F-3160-4A2F-BE40-E98B33FA9095}">
      <dgm:prSet/>
      <dgm:spPr/>
      <dgm:t>
        <a:bodyPr/>
        <a:lstStyle/>
        <a:p>
          <a:endParaRPr lang="ru-RU"/>
        </a:p>
      </dgm:t>
    </dgm:pt>
    <dgm:pt modelId="{B08CA69C-7186-4AAF-9C28-13CECEF6AC30}" type="parTrans" cxnId="{8AA2C92F-3160-4A2F-BE40-E98B33FA9095}">
      <dgm:prSet/>
      <dgm:spPr/>
      <dgm:t>
        <a:bodyPr/>
        <a:lstStyle/>
        <a:p>
          <a:endParaRPr lang="ru-RU"/>
        </a:p>
      </dgm:t>
    </dgm:pt>
    <dgm:pt modelId="{002C7F5A-4C1D-4303-A54A-661290B0FB30}">
      <dgm:prSet phldrT="[Текст]" phldr="1"/>
      <dgm:spPr/>
      <dgm:t>
        <a:bodyPr/>
        <a:lstStyle/>
        <a:p>
          <a:endParaRPr lang="ru-RU" dirty="0"/>
        </a:p>
      </dgm:t>
    </dgm:pt>
    <dgm:pt modelId="{738F81AC-4F70-4C8A-9064-9D46C8BEFB26}">
      <dgm:prSet phldrT="[Текст]" phldr="1"/>
      <dgm:spPr/>
      <dgm:t>
        <a:bodyPr/>
        <a:lstStyle/>
        <a:p>
          <a:endParaRPr lang="ru-RU" dirty="0"/>
        </a:p>
      </dgm:t>
    </dgm:pt>
    <dgm:pt modelId="{8874CD55-6C51-4597-AB94-71286AE4520B}">
      <dgm:prSet phldrT="[Текст]" phldr="1"/>
      <dgm:spPr/>
      <dgm:t>
        <a:bodyPr/>
        <a:lstStyle/>
        <a:p>
          <a:endParaRPr lang="ru-RU" dirty="0"/>
        </a:p>
      </dgm:t>
    </dgm:pt>
    <dgm:pt modelId="{C7386DF5-F6BF-43E8-A43D-E64093D180AC}" type="sibTrans" cxnId="{64CC2DC4-1D4C-4B6A-AD4F-652F638768C1}">
      <dgm:prSet/>
      <dgm:spPr/>
      <dgm:t>
        <a:bodyPr/>
        <a:lstStyle/>
        <a:p>
          <a:endParaRPr lang="ru-RU"/>
        </a:p>
      </dgm:t>
    </dgm:pt>
    <dgm:pt modelId="{1B1F42D0-8282-411C-A445-EDFF93460858}" type="parTrans" cxnId="{64CC2DC4-1D4C-4B6A-AD4F-652F638768C1}">
      <dgm:prSet/>
      <dgm:spPr/>
      <dgm:t>
        <a:bodyPr/>
        <a:lstStyle/>
        <a:p>
          <a:endParaRPr lang="ru-RU"/>
        </a:p>
      </dgm:t>
    </dgm:pt>
    <dgm:pt modelId="{B69C4EFD-1D1B-4ED9-A7C4-3899053FE849}" type="sibTrans" cxnId="{C2D868E0-B775-4843-B7CB-1FA83FF1CB4B}">
      <dgm:prSet/>
      <dgm:spPr/>
      <dgm:t>
        <a:bodyPr/>
        <a:lstStyle/>
        <a:p>
          <a:endParaRPr lang="ru-RU"/>
        </a:p>
      </dgm:t>
    </dgm:pt>
    <dgm:pt modelId="{469DC4DB-5DA9-422D-87BA-82AEC3465E49}" type="parTrans" cxnId="{C2D868E0-B775-4843-B7CB-1FA83FF1CB4B}">
      <dgm:prSet/>
      <dgm:spPr/>
      <dgm:t>
        <a:bodyPr/>
        <a:lstStyle/>
        <a:p>
          <a:endParaRPr lang="ru-RU"/>
        </a:p>
      </dgm:t>
    </dgm:pt>
    <dgm:pt modelId="{750C5823-7393-4961-91E5-7451D17A6E3C}" type="sibTrans" cxnId="{DC0F74D9-1C65-4E19-8EF2-1ED44FC961F3}">
      <dgm:prSet/>
      <dgm:spPr/>
      <dgm:t>
        <a:bodyPr/>
        <a:lstStyle/>
        <a:p>
          <a:endParaRPr lang="ru-RU"/>
        </a:p>
      </dgm:t>
    </dgm:pt>
    <dgm:pt modelId="{0F61A517-121F-4EC0-B3E7-F1E437D6DB06}" type="parTrans" cxnId="{DC0F74D9-1C65-4E19-8EF2-1ED44FC961F3}">
      <dgm:prSet/>
      <dgm:spPr/>
      <dgm:t>
        <a:bodyPr/>
        <a:lstStyle/>
        <a:p>
          <a:endParaRPr lang="ru-RU"/>
        </a:p>
      </dgm:t>
    </dgm:pt>
    <dgm:pt modelId="{D579F37F-3C2F-4A67-B116-9485B0B0A132}">
      <dgm:prSet phldrT="[Текст]" phldr="1"/>
      <dgm:spPr/>
      <dgm:t>
        <a:bodyPr/>
        <a:lstStyle/>
        <a:p>
          <a:endParaRPr lang="ru-RU" dirty="0"/>
        </a:p>
      </dgm:t>
    </dgm:pt>
    <dgm:pt modelId="{23B550D9-38AD-4089-8BFE-57A6B2EF1469}">
      <dgm:prSet phldrT="[Текст]" phldr="1"/>
      <dgm:spPr/>
      <dgm:t>
        <a:bodyPr/>
        <a:lstStyle/>
        <a:p>
          <a:endParaRPr lang="ru-RU" dirty="0"/>
        </a:p>
      </dgm:t>
    </dgm:pt>
    <dgm:pt modelId="{8DB8AEC2-8631-46AC-8649-C01AFCE4C7C6}">
      <dgm:prSet phldrT="[Текст]" phldr="1"/>
      <dgm:spPr/>
      <dgm:t>
        <a:bodyPr/>
        <a:lstStyle/>
        <a:p>
          <a:endParaRPr lang="ru-RU" dirty="0"/>
        </a:p>
      </dgm:t>
    </dgm:pt>
    <dgm:pt modelId="{80F6D0F5-A029-4591-9576-E118F0369F0B}" type="sibTrans" cxnId="{C0AA5998-A0FC-42A8-89C3-9E48ABF81463}">
      <dgm:prSet/>
      <dgm:spPr/>
      <dgm:t>
        <a:bodyPr/>
        <a:lstStyle/>
        <a:p>
          <a:endParaRPr lang="ru-RU"/>
        </a:p>
      </dgm:t>
    </dgm:pt>
    <dgm:pt modelId="{371D32A7-3954-4277-8FBC-2C5200178D5E}" type="parTrans" cxnId="{C0AA5998-A0FC-42A8-89C3-9E48ABF81463}">
      <dgm:prSet/>
      <dgm:spPr/>
      <dgm:t>
        <a:bodyPr/>
        <a:lstStyle/>
        <a:p>
          <a:endParaRPr lang="ru-RU"/>
        </a:p>
      </dgm:t>
    </dgm:pt>
    <dgm:pt modelId="{017A96BD-C453-4359-B3EA-E28412A38CF3}" type="sibTrans" cxnId="{C08E88C5-D35C-4B83-974C-79A16BCACE71}">
      <dgm:prSet/>
      <dgm:spPr/>
      <dgm:t>
        <a:bodyPr/>
        <a:lstStyle/>
        <a:p>
          <a:endParaRPr lang="ru-RU"/>
        </a:p>
      </dgm:t>
    </dgm:pt>
    <dgm:pt modelId="{30C237A0-CD89-48C9-B182-CC8AAB2A3C6B}" type="parTrans" cxnId="{C08E88C5-D35C-4B83-974C-79A16BCACE71}">
      <dgm:prSet/>
      <dgm:spPr/>
      <dgm:t>
        <a:bodyPr/>
        <a:lstStyle/>
        <a:p>
          <a:endParaRPr lang="ru-RU"/>
        </a:p>
      </dgm:t>
    </dgm:pt>
    <dgm:pt modelId="{E1E494A8-C760-4F5E-99A7-0ACB28B0BFDA}" type="sibTrans" cxnId="{3A190B7E-64B2-472A-9F3A-A2B011FB95D6}">
      <dgm:prSet/>
      <dgm:spPr/>
      <dgm:t>
        <a:bodyPr/>
        <a:lstStyle/>
        <a:p>
          <a:endParaRPr lang="ru-RU"/>
        </a:p>
      </dgm:t>
    </dgm:pt>
    <dgm:pt modelId="{BEB6D27D-52DD-4696-8343-569DB18015AF}" type="parTrans" cxnId="{3A190B7E-64B2-472A-9F3A-A2B011FB95D6}">
      <dgm:prSet/>
      <dgm:spPr/>
      <dgm:t>
        <a:bodyPr/>
        <a:lstStyle/>
        <a:p>
          <a:endParaRPr lang="ru-RU"/>
        </a:p>
      </dgm:t>
    </dgm:pt>
    <dgm:pt modelId="{F8AF3A14-F262-4D1C-9B77-F270D322AE18}" type="pres">
      <dgm:prSet presAssocID="{54847DC0-B9FC-4A17-AC4B-970BC73D2C86}" presName="theList" presStyleCnt="0">
        <dgm:presLayoutVars>
          <dgm:dir/>
          <dgm:animLvl val="lvl"/>
          <dgm:resizeHandles val="exact"/>
        </dgm:presLayoutVars>
      </dgm:prSet>
      <dgm:spPr/>
    </dgm:pt>
    <dgm:pt modelId="{CE4BC96C-3811-4D26-801F-9D7B727B316A}" type="pres">
      <dgm:prSet presAssocID="{8DB8AEC2-8631-46AC-8649-C01AFCE4C7C6}" presName="compNode" presStyleCnt="0"/>
      <dgm:spPr/>
    </dgm:pt>
    <dgm:pt modelId="{62851799-1402-4BEB-A31C-48F8FB4B79DD}" type="pres">
      <dgm:prSet presAssocID="{8DB8AEC2-8631-46AC-8649-C01AFCE4C7C6}" presName="noGeometry" presStyleCnt="0"/>
      <dgm:spPr/>
    </dgm:pt>
    <dgm:pt modelId="{B66B02CF-E70E-4CCF-B037-CF46E6241300}" type="pres">
      <dgm:prSet presAssocID="{8DB8AEC2-8631-46AC-8649-C01AFCE4C7C6}" presName="childTextVisible" presStyleLbl="bgAccFollowNode1" presStyleIdx="0" presStyleCnt="3" custLinFactNeighborX="-1859" custLinFactNeighborY="7058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50BBD5-278F-4BBF-877E-153093E35F6B}" type="pres">
      <dgm:prSet presAssocID="{8DB8AEC2-8631-46AC-8649-C01AFCE4C7C6}" presName="childTextHidden" presStyleLbl="bgAccFollowNode1" presStyleIdx="0" presStyleCnt="3"/>
      <dgm:spPr/>
      <dgm:t>
        <a:bodyPr/>
        <a:lstStyle/>
        <a:p>
          <a:endParaRPr lang="ru-RU"/>
        </a:p>
      </dgm:t>
    </dgm:pt>
    <dgm:pt modelId="{D34A0D8D-ADC9-465F-8901-228AB922D299}" type="pres">
      <dgm:prSet presAssocID="{8DB8AEC2-8631-46AC-8649-C01AFCE4C7C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2CE9BD-1BCD-4FF0-B890-A080CC955F92}" type="pres">
      <dgm:prSet presAssocID="{8DB8AEC2-8631-46AC-8649-C01AFCE4C7C6}" presName="aSpace" presStyleCnt="0"/>
      <dgm:spPr/>
    </dgm:pt>
    <dgm:pt modelId="{A2C86389-FF58-4FC3-9623-366996F60B2C}" type="pres">
      <dgm:prSet presAssocID="{8874CD55-6C51-4597-AB94-71286AE4520B}" presName="compNode" presStyleCnt="0"/>
      <dgm:spPr/>
    </dgm:pt>
    <dgm:pt modelId="{5399E785-D87D-4B3C-A618-B0AAF0E3A9EA}" type="pres">
      <dgm:prSet presAssocID="{8874CD55-6C51-4597-AB94-71286AE4520B}" presName="noGeometry" presStyleCnt="0"/>
      <dgm:spPr/>
    </dgm:pt>
    <dgm:pt modelId="{211F79A7-108E-4B2D-8DB6-292F6C3607DE}" type="pres">
      <dgm:prSet presAssocID="{8874CD55-6C51-4597-AB94-71286AE4520B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3BD9B9-AFB1-478F-ABC4-D7B7E75DCA02}" type="pres">
      <dgm:prSet presAssocID="{8874CD55-6C51-4597-AB94-71286AE4520B}" presName="childTextHidden" presStyleLbl="bgAccFollowNode1" presStyleIdx="1" presStyleCnt="3"/>
      <dgm:spPr/>
      <dgm:t>
        <a:bodyPr/>
        <a:lstStyle/>
        <a:p>
          <a:endParaRPr lang="ru-RU"/>
        </a:p>
      </dgm:t>
    </dgm:pt>
    <dgm:pt modelId="{E224E3B0-5E7F-4974-BB93-CA8681660B49}" type="pres">
      <dgm:prSet presAssocID="{8874CD55-6C51-4597-AB94-71286AE4520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265215-8A3B-4FBD-ABCC-E9029318B327}" type="pres">
      <dgm:prSet presAssocID="{8874CD55-6C51-4597-AB94-71286AE4520B}" presName="aSpace" presStyleCnt="0"/>
      <dgm:spPr/>
    </dgm:pt>
    <dgm:pt modelId="{8F07F69B-A27B-43AE-8695-1492F0907917}" type="pres">
      <dgm:prSet presAssocID="{F7485EFC-F08E-4B09-A418-CD2D4C158136}" presName="compNode" presStyleCnt="0"/>
      <dgm:spPr/>
    </dgm:pt>
    <dgm:pt modelId="{E9366A04-0C24-44C2-8B40-41819F165780}" type="pres">
      <dgm:prSet presAssocID="{F7485EFC-F08E-4B09-A418-CD2D4C158136}" presName="noGeometry" presStyleCnt="0"/>
      <dgm:spPr/>
    </dgm:pt>
    <dgm:pt modelId="{9BF3F852-BDC7-41F7-9176-EB090155D2F8}" type="pres">
      <dgm:prSet presAssocID="{F7485EFC-F08E-4B09-A418-CD2D4C158136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7226B5-8C58-43BA-8567-671A3E8DC34B}" type="pres">
      <dgm:prSet presAssocID="{F7485EFC-F08E-4B09-A418-CD2D4C158136}" presName="childTextHidden" presStyleLbl="bgAccFollowNode1" presStyleIdx="2" presStyleCnt="3"/>
      <dgm:spPr/>
      <dgm:t>
        <a:bodyPr/>
        <a:lstStyle/>
        <a:p>
          <a:endParaRPr lang="ru-RU"/>
        </a:p>
      </dgm:t>
    </dgm:pt>
    <dgm:pt modelId="{57EDC6F4-034A-4932-9E0F-B6212B964CD7}" type="pres">
      <dgm:prSet presAssocID="{F7485EFC-F08E-4B09-A418-CD2D4C15813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3609415-C79C-45F2-BA99-6D7682ABF260}" type="presOf" srcId="{1A2FE510-6AC2-431F-B56D-3FEB4FD3DBFB}" destId="{C37226B5-8C58-43BA-8567-671A3E8DC34B}" srcOrd="1" destOrd="1" presId="urn:microsoft.com/office/officeart/2005/8/layout/hProcess6"/>
    <dgm:cxn modelId="{64DB08EE-27C6-489E-8533-9A1997F05AB2}" type="presOf" srcId="{8874CD55-6C51-4597-AB94-71286AE4520B}" destId="{E224E3B0-5E7F-4974-BB93-CA8681660B49}" srcOrd="0" destOrd="0" presId="urn:microsoft.com/office/officeart/2005/8/layout/hProcess6"/>
    <dgm:cxn modelId="{F8C92758-3573-4A94-B4EC-C29A251C425D}" type="presOf" srcId="{D579F37F-3C2F-4A67-B116-9485B0B0A132}" destId="{B66B02CF-E70E-4CCF-B037-CF46E6241300}" srcOrd="0" destOrd="1" presId="urn:microsoft.com/office/officeart/2005/8/layout/hProcess6"/>
    <dgm:cxn modelId="{C0AA5998-A0FC-42A8-89C3-9E48ABF81463}" srcId="{54847DC0-B9FC-4A17-AC4B-970BC73D2C86}" destId="{8DB8AEC2-8631-46AC-8649-C01AFCE4C7C6}" srcOrd="0" destOrd="0" parTransId="{371D32A7-3954-4277-8FBC-2C5200178D5E}" sibTransId="{80F6D0F5-A029-4591-9576-E118F0369F0B}"/>
    <dgm:cxn modelId="{C429700B-DB36-4C72-B91F-A96D7E2EFC79}" type="presOf" srcId="{1A2FE510-6AC2-431F-B56D-3FEB4FD3DBFB}" destId="{9BF3F852-BDC7-41F7-9176-EB090155D2F8}" srcOrd="0" destOrd="1" presId="urn:microsoft.com/office/officeart/2005/8/layout/hProcess6"/>
    <dgm:cxn modelId="{628D696F-91BD-457D-BE7B-F6921024B43A}" type="presOf" srcId="{002C7F5A-4C1D-4303-A54A-661290B0FB30}" destId="{211F79A7-108E-4B2D-8DB6-292F6C3607DE}" srcOrd="0" destOrd="1" presId="urn:microsoft.com/office/officeart/2005/8/layout/hProcess6"/>
    <dgm:cxn modelId="{3A190B7E-64B2-472A-9F3A-A2B011FB95D6}" srcId="{8DB8AEC2-8631-46AC-8649-C01AFCE4C7C6}" destId="{23B550D9-38AD-4089-8BFE-57A6B2EF1469}" srcOrd="0" destOrd="0" parTransId="{BEB6D27D-52DD-4696-8343-569DB18015AF}" sibTransId="{E1E494A8-C760-4F5E-99A7-0ACB28B0BFDA}"/>
    <dgm:cxn modelId="{64CC2DC4-1D4C-4B6A-AD4F-652F638768C1}" srcId="{54847DC0-B9FC-4A17-AC4B-970BC73D2C86}" destId="{8874CD55-6C51-4597-AB94-71286AE4520B}" srcOrd="1" destOrd="0" parTransId="{1B1F42D0-8282-411C-A445-EDFF93460858}" sibTransId="{C7386DF5-F6BF-43E8-A43D-E64093D180AC}"/>
    <dgm:cxn modelId="{0E904168-5F05-48F0-BE0B-249E6D5EA948}" type="presOf" srcId="{8DB8AEC2-8631-46AC-8649-C01AFCE4C7C6}" destId="{D34A0D8D-ADC9-465F-8901-228AB922D299}" srcOrd="0" destOrd="0" presId="urn:microsoft.com/office/officeart/2005/8/layout/hProcess6"/>
    <dgm:cxn modelId="{A1844273-1CC1-4575-9B9D-E9D71C837CC4}" srcId="{F7485EFC-F08E-4B09-A418-CD2D4C158136}" destId="{1A2FE510-6AC2-431F-B56D-3FEB4FD3DBFB}" srcOrd="1" destOrd="0" parTransId="{A5F4C14F-684F-41EC-A117-9AB05EFC25C2}" sibTransId="{B0D9574F-C411-44FF-94D3-2A7EEBB94114}"/>
    <dgm:cxn modelId="{78D2636D-8FA7-4257-9331-C04051DD9CD0}" type="presOf" srcId="{F7485EFC-F08E-4B09-A418-CD2D4C158136}" destId="{57EDC6F4-034A-4932-9E0F-B6212B964CD7}" srcOrd="0" destOrd="0" presId="urn:microsoft.com/office/officeart/2005/8/layout/hProcess6"/>
    <dgm:cxn modelId="{FA6568FD-01A8-4652-B37D-1AEEC460564D}" type="presOf" srcId="{002C7F5A-4C1D-4303-A54A-661290B0FB30}" destId="{E03BD9B9-AFB1-478F-ABC4-D7B7E75DCA02}" srcOrd="1" destOrd="1" presId="urn:microsoft.com/office/officeart/2005/8/layout/hProcess6"/>
    <dgm:cxn modelId="{DC0F74D9-1C65-4E19-8EF2-1ED44FC961F3}" srcId="{8874CD55-6C51-4597-AB94-71286AE4520B}" destId="{738F81AC-4F70-4C8A-9064-9D46C8BEFB26}" srcOrd="0" destOrd="0" parTransId="{0F61A517-121F-4EC0-B3E7-F1E437D6DB06}" sibTransId="{750C5823-7393-4961-91E5-7451D17A6E3C}"/>
    <dgm:cxn modelId="{C2D868E0-B775-4843-B7CB-1FA83FF1CB4B}" srcId="{8874CD55-6C51-4597-AB94-71286AE4520B}" destId="{002C7F5A-4C1D-4303-A54A-661290B0FB30}" srcOrd="1" destOrd="0" parTransId="{469DC4DB-5DA9-422D-87BA-82AEC3465E49}" sibTransId="{B69C4EFD-1D1B-4ED9-A7C4-3899053FE849}"/>
    <dgm:cxn modelId="{46D8208A-E2C1-41CA-A4BB-DF6C3921ADA5}" type="presOf" srcId="{738F81AC-4F70-4C8A-9064-9D46C8BEFB26}" destId="{211F79A7-108E-4B2D-8DB6-292F6C3607DE}" srcOrd="0" destOrd="0" presId="urn:microsoft.com/office/officeart/2005/8/layout/hProcess6"/>
    <dgm:cxn modelId="{30F055E5-CBD2-4FC0-8D29-E3F92623FAB8}" type="presOf" srcId="{011F45DA-B4D4-402D-8962-867D5512B044}" destId="{C37226B5-8C58-43BA-8567-671A3E8DC34B}" srcOrd="1" destOrd="0" presId="urn:microsoft.com/office/officeart/2005/8/layout/hProcess6"/>
    <dgm:cxn modelId="{8AA2C92F-3160-4A2F-BE40-E98B33FA9095}" srcId="{F7485EFC-F08E-4B09-A418-CD2D4C158136}" destId="{011F45DA-B4D4-402D-8962-867D5512B044}" srcOrd="0" destOrd="0" parTransId="{B08CA69C-7186-4AAF-9C28-13CECEF6AC30}" sibTransId="{A0567103-21D9-44AF-BF5C-18297F7F127A}"/>
    <dgm:cxn modelId="{C006320F-9C51-4E0D-B4BC-A25241B614B5}" type="presOf" srcId="{54847DC0-B9FC-4A17-AC4B-970BC73D2C86}" destId="{F8AF3A14-F262-4D1C-9B77-F270D322AE18}" srcOrd="0" destOrd="0" presId="urn:microsoft.com/office/officeart/2005/8/layout/hProcess6"/>
    <dgm:cxn modelId="{036A66ED-B6FC-4A6A-BBBE-017FFAB61023}" type="presOf" srcId="{D579F37F-3C2F-4A67-B116-9485B0B0A132}" destId="{2550BBD5-278F-4BBF-877E-153093E35F6B}" srcOrd="1" destOrd="1" presId="urn:microsoft.com/office/officeart/2005/8/layout/hProcess6"/>
    <dgm:cxn modelId="{C08E88C5-D35C-4B83-974C-79A16BCACE71}" srcId="{8DB8AEC2-8631-46AC-8649-C01AFCE4C7C6}" destId="{D579F37F-3C2F-4A67-B116-9485B0B0A132}" srcOrd="1" destOrd="0" parTransId="{30C237A0-CD89-48C9-B182-CC8AAB2A3C6B}" sibTransId="{017A96BD-C453-4359-B3EA-E28412A38CF3}"/>
    <dgm:cxn modelId="{27501F54-69B7-4A6E-8B6A-9B84373321BF}" type="presOf" srcId="{011F45DA-B4D4-402D-8962-867D5512B044}" destId="{9BF3F852-BDC7-41F7-9176-EB090155D2F8}" srcOrd="0" destOrd="0" presId="urn:microsoft.com/office/officeart/2005/8/layout/hProcess6"/>
    <dgm:cxn modelId="{E82F2E7E-33E3-4BA9-8317-507687956249}" type="presOf" srcId="{738F81AC-4F70-4C8A-9064-9D46C8BEFB26}" destId="{E03BD9B9-AFB1-478F-ABC4-D7B7E75DCA02}" srcOrd="1" destOrd="0" presId="urn:microsoft.com/office/officeart/2005/8/layout/hProcess6"/>
    <dgm:cxn modelId="{EB14E54A-AE3C-475E-B73E-523572566E94}" type="presOf" srcId="{23B550D9-38AD-4089-8BFE-57A6B2EF1469}" destId="{B66B02CF-E70E-4CCF-B037-CF46E6241300}" srcOrd="0" destOrd="0" presId="urn:microsoft.com/office/officeart/2005/8/layout/hProcess6"/>
    <dgm:cxn modelId="{5860036F-DE90-40D5-8AB1-D67B6AFC27CE}" type="presOf" srcId="{23B550D9-38AD-4089-8BFE-57A6B2EF1469}" destId="{2550BBD5-278F-4BBF-877E-153093E35F6B}" srcOrd="1" destOrd="0" presId="urn:microsoft.com/office/officeart/2005/8/layout/hProcess6"/>
    <dgm:cxn modelId="{A7B70339-E35A-4F0B-8640-83F1B48D4963}" srcId="{54847DC0-B9FC-4A17-AC4B-970BC73D2C86}" destId="{F7485EFC-F08E-4B09-A418-CD2D4C158136}" srcOrd="2" destOrd="0" parTransId="{07EEF816-C2AF-45BE-8ACC-90075C22A4E2}" sibTransId="{CEEA76AA-A3CF-468F-B187-560EA2709F90}"/>
    <dgm:cxn modelId="{E71721BA-EBFD-433E-8DD5-8EC2060042BA}" type="presParOf" srcId="{F8AF3A14-F262-4D1C-9B77-F270D322AE18}" destId="{CE4BC96C-3811-4D26-801F-9D7B727B316A}" srcOrd="0" destOrd="0" presId="urn:microsoft.com/office/officeart/2005/8/layout/hProcess6"/>
    <dgm:cxn modelId="{BA15C439-A717-41C6-8937-55251B37BB5B}" type="presParOf" srcId="{CE4BC96C-3811-4D26-801F-9D7B727B316A}" destId="{62851799-1402-4BEB-A31C-48F8FB4B79DD}" srcOrd="0" destOrd="0" presId="urn:microsoft.com/office/officeart/2005/8/layout/hProcess6"/>
    <dgm:cxn modelId="{AFA89174-4C1C-41D5-89DD-51789D62C8FB}" type="presParOf" srcId="{CE4BC96C-3811-4D26-801F-9D7B727B316A}" destId="{B66B02CF-E70E-4CCF-B037-CF46E6241300}" srcOrd="1" destOrd="0" presId="urn:microsoft.com/office/officeart/2005/8/layout/hProcess6"/>
    <dgm:cxn modelId="{ADCF223E-7F98-4A4E-91A1-E134DA902161}" type="presParOf" srcId="{CE4BC96C-3811-4D26-801F-9D7B727B316A}" destId="{2550BBD5-278F-4BBF-877E-153093E35F6B}" srcOrd="2" destOrd="0" presId="urn:microsoft.com/office/officeart/2005/8/layout/hProcess6"/>
    <dgm:cxn modelId="{C28AA67C-E96D-497E-B7F8-1FD4A91A911C}" type="presParOf" srcId="{CE4BC96C-3811-4D26-801F-9D7B727B316A}" destId="{D34A0D8D-ADC9-465F-8901-228AB922D299}" srcOrd="3" destOrd="0" presId="urn:microsoft.com/office/officeart/2005/8/layout/hProcess6"/>
    <dgm:cxn modelId="{3218C4E3-FD85-458B-B9F8-5B9B92CF617B}" type="presParOf" srcId="{F8AF3A14-F262-4D1C-9B77-F270D322AE18}" destId="{7A2CE9BD-1BCD-4FF0-B890-A080CC955F92}" srcOrd="1" destOrd="0" presId="urn:microsoft.com/office/officeart/2005/8/layout/hProcess6"/>
    <dgm:cxn modelId="{10B4959A-2426-49FB-9BB5-3864DD865560}" type="presParOf" srcId="{F8AF3A14-F262-4D1C-9B77-F270D322AE18}" destId="{A2C86389-FF58-4FC3-9623-366996F60B2C}" srcOrd="2" destOrd="0" presId="urn:microsoft.com/office/officeart/2005/8/layout/hProcess6"/>
    <dgm:cxn modelId="{1714CB09-898D-4789-AF95-E723242EEFC6}" type="presParOf" srcId="{A2C86389-FF58-4FC3-9623-366996F60B2C}" destId="{5399E785-D87D-4B3C-A618-B0AAF0E3A9EA}" srcOrd="0" destOrd="0" presId="urn:microsoft.com/office/officeart/2005/8/layout/hProcess6"/>
    <dgm:cxn modelId="{5B4DDB0E-CB55-4605-AD92-0DC15355373F}" type="presParOf" srcId="{A2C86389-FF58-4FC3-9623-366996F60B2C}" destId="{211F79A7-108E-4B2D-8DB6-292F6C3607DE}" srcOrd="1" destOrd="0" presId="urn:microsoft.com/office/officeart/2005/8/layout/hProcess6"/>
    <dgm:cxn modelId="{D73B202E-C182-4390-9B51-FB99214365F1}" type="presParOf" srcId="{A2C86389-FF58-4FC3-9623-366996F60B2C}" destId="{E03BD9B9-AFB1-478F-ABC4-D7B7E75DCA02}" srcOrd="2" destOrd="0" presId="urn:microsoft.com/office/officeart/2005/8/layout/hProcess6"/>
    <dgm:cxn modelId="{4E8BB910-183F-4468-8F8D-DB406E7387CE}" type="presParOf" srcId="{A2C86389-FF58-4FC3-9623-366996F60B2C}" destId="{E224E3B0-5E7F-4974-BB93-CA8681660B49}" srcOrd="3" destOrd="0" presId="urn:microsoft.com/office/officeart/2005/8/layout/hProcess6"/>
    <dgm:cxn modelId="{31A157F9-5649-4047-93FA-7D7DF09B878D}" type="presParOf" srcId="{F8AF3A14-F262-4D1C-9B77-F270D322AE18}" destId="{81265215-8A3B-4FBD-ABCC-E9029318B327}" srcOrd="3" destOrd="0" presId="urn:microsoft.com/office/officeart/2005/8/layout/hProcess6"/>
    <dgm:cxn modelId="{7B2347DE-D2DE-47F5-A153-75CC7D27C2EE}" type="presParOf" srcId="{F8AF3A14-F262-4D1C-9B77-F270D322AE18}" destId="{8F07F69B-A27B-43AE-8695-1492F0907917}" srcOrd="4" destOrd="0" presId="urn:microsoft.com/office/officeart/2005/8/layout/hProcess6"/>
    <dgm:cxn modelId="{67824EAC-3CB5-401B-8FE4-1773A387C668}" type="presParOf" srcId="{8F07F69B-A27B-43AE-8695-1492F0907917}" destId="{E9366A04-0C24-44C2-8B40-41819F165780}" srcOrd="0" destOrd="0" presId="urn:microsoft.com/office/officeart/2005/8/layout/hProcess6"/>
    <dgm:cxn modelId="{AA73AE1A-5ADC-4666-B4C5-5EB3535DCC41}" type="presParOf" srcId="{8F07F69B-A27B-43AE-8695-1492F0907917}" destId="{9BF3F852-BDC7-41F7-9176-EB090155D2F8}" srcOrd="1" destOrd="0" presId="urn:microsoft.com/office/officeart/2005/8/layout/hProcess6"/>
    <dgm:cxn modelId="{04696B93-3A29-4327-AD3E-476139D8C75C}" type="presParOf" srcId="{8F07F69B-A27B-43AE-8695-1492F0907917}" destId="{C37226B5-8C58-43BA-8567-671A3E8DC34B}" srcOrd="2" destOrd="0" presId="urn:microsoft.com/office/officeart/2005/8/layout/hProcess6"/>
    <dgm:cxn modelId="{79E3620F-BD8A-4A57-847A-07D52777D214}" type="presParOf" srcId="{8F07F69B-A27B-43AE-8695-1492F0907917}" destId="{57EDC6F4-034A-4932-9E0F-B6212B964CD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66B02CF-E70E-4CCF-B037-CF46E6241300}">
      <dsp:nvSpPr>
        <dsp:cNvPr id="0" name=""/>
        <dsp:cNvSpPr/>
      </dsp:nvSpPr>
      <dsp:spPr>
        <a:xfrm>
          <a:off x="648070" y="0"/>
          <a:ext cx="1400411" cy="122413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200" kern="1200"/>
        </a:p>
      </dsp:txBody>
      <dsp:txXfrm>
        <a:off x="998173" y="0"/>
        <a:ext cx="1050308" cy="1224136"/>
      </dsp:txXfrm>
    </dsp:sp>
    <dsp:sp modelId="{D34A0D8D-ADC9-465F-8901-228AB922D299}">
      <dsp:nvSpPr>
        <dsp:cNvPr id="0" name=""/>
        <dsp:cNvSpPr/>
      </dsp:nvSpPr>
      <dsp:spPr>
        <a:xfrm>
          <a:off x="324001" y="261965"/>
          <a:ext cx="700205" cy="7002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 dirty="0"/>
        </a:p>
      </dsp:txBody>
      <dsp:txXfrm>
        <a:off x="324001" y="261965"/>
        <a:ext cx="700205" cy="700205"/>
      </dsp:txXfrm>
    </dsp:sp>
    <dsp:sp modelId="{211F79A7-108E-4B2D-8DB6-292F6C3607DE}">
      <dsp:nvSpPr>
        <dsp:cNvPr id="0" name=""/>
        <dsp:cNvSpPr/>
      </dsp:nvSpPr>
      <dsp:spPr>
        <a:xfrm>
          <a:off x="2522845" y="0"/>
          <a:ext cx="1400411" cy="122413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200" kern="1200"/>
        </a:p>
      </dsp:txBody>
      <dsp:txXfrm>
        <a:off x="2872948" y="0"/>
        <a:ext cx="1050308" cy="1224136"/>
      </dsp:txXfrm>
    </dsp:sp>
    <dsp:sp modelId="{E224E3B0-5E7F-4974-BB93-CA8681660B49}">
      <dsp:nvSpPr>
        <dsp:cNvPr id="0" name=""/>
        <dsp:cNvSpPr/>
      </dsp:nvSpPr>
      <dsp:spPr>
        <a:xfrm>
          <a:off x="2172742" y="261965"/>
          <a:ext cx="700205" cy="7002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2172742" y="261965"/>
        <a:ext cx="700205" cy="700205"/>
      </dsp:txXfrm>
    </dsp:sp>
    <dsp:sp modelId="{9BF3F852-BDC7-41F7-9176-EB090155D2F8}">
      <dsp:nvSpPr>
        <dsp:cNvPr id="0" name=""/>
        <dsp:cNvSpPr/>
      </dsp:nvSpPr>
      <dsp:spPr>
        <a:xfrm>
          <a:off x="4371586" y="0"/>
          <a:ext cx="1400411" cy="122413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200" kern="1200" dirty="0"/>
        </a:p>
      </dsp:txBody>
      <dsp:txXfrm>
        <a:off x="4721689" y="0"/>
        <a:ext cx="1050308" cy="1224136"/>
      </dsp:txXfrm>
    </dsp:sp>
    <dsp:sp modelId="{57EDC6F4-034A-4932-9E0F-B6212B964CD7}">
      <dsp:nvSpPr>
        <dsp:cNvPr id="0" name=""/>
        <dsp:cNvSpPr/>
      </dsp:nvSpPr>
      <dsp:spPr>
        <a:xfrm>
          <a:off x="4021483" y="261965"/>
          <a:ext cx="700205" cy="7002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4021483" y="261965"/>
        <a:ext cx="700205" cy="700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29.09.2015</a:t>
            </a:fld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29.09.2015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29.09.2015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29.09.2015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29.09.2015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29.09.2015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29.09.2015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29.09.2015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29.09.2015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29.09.2015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29.09.2015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29.09.2015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9888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Физические и физиологические основы цвета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3620029"/>
            <a:ext cx="3919339" cy="2977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Содержимое 3" descr="eaf12162535-kartiny-panno-risunok-glaza-n4419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9552" y="332656"/>
            <a:ext cx="2688299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3923928" y="620688"/>
            <a:ext cx="50273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Палочки -</a:t>
            </a:r>
            <a:r>
              <a:rPr lang="en-US" sz="3200" dirty="0" smtClean="0"/>
              <a:t>&gt; </a:t>
            </a:r>
            <a:r>
              <a:rPr lang="ru-RU" sz="3200" dirty="0" smtClean="0"/>
              <a:t>Яркость</a:t>
            </a:r>
          </a:p>
          <a:p>
            <a:r>
              <a:rPr lang="ru-RU" sz="3200" dirty="0" smtClean="0"/>
              <a:t>Колбочки -</a:t>
            </a:r>
            <a:r>
              <a:rPr lang="en-US" sz="3200" dirty="0" smtClean="0"/>
              <a:t>&gt; </a:t>
            </a:r>
            <a:r>
              <a:rPr lang="ru-RU" sz="3200" dirty="0" smtClean="0"/>
              <a:t>Цветность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420888"/>
            <a:ext cx="781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Для сравнения по цветности необходимо: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852936"/>
            <a:ext cx="5535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Отделить от яркости (модель </a:t>
            </a:r>
            <a:r>
              <a:rPr lang="en-US" sz="2400" dirty="0" smtClean="0"/>
              <a:t>Lab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Сравнивают по срезам при</a:t>
            </a:r>
          </a:p>
          <a:p>
            <a:r>
              <a:rPr lang="ru-RU" sz="2400" dirty="0" smtClean="0"/>
              <a:t> </a:t>
            </a:r>
            <a:r>
              <a:rPr lang="ru-RU" sz="2400" dirty="0" smtClean="0"/>
              <a:t>фиксированном </a:t>
            </a:r>
            <a:r>
              <a:rPr lang="en-US" sz="2400" dirty="0" smtClean="0"/>
              <a:t>L</a:t>
            </a:r>
            <a:endParaRPr lang="ru-RU" sz="2400" dirty="0" smtClean="0"/>
          </a:p>
        </p:txBody>
      </p:sp>
      <p:pic>
        <p:nvPicPr>
          <p:cNvPr id="9" name="Рисунок 8" descr="5.jpg"/>
          <p:cNvPicPr>
            <a:picLocks noChangeAspect="1"/>
          </p:cNvPicPr>
          <p:nvPr/>
        </p:nvPicPr>
        <p:blipFill>
          <a:blip r:embed="rId4" cstate="print"/>
          <a:srcRect l="50988" b="67451"/>
          <a:stretch>
            <a:fillRect/>
          </a:stretch>
        </p:blipFill>
        <p:spPr>
          <a:xfrm>
            <a:off x="2555776" y="4005064"/>
            <a:ext cx="2214889" cy="2232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Восприятие человеком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3307" y="1844824"/>
            <a:ext cx="745909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sz="2800" dirty="0" smtClean="0"/>
              <a:t>Разное количество рецепторов глаза</a:t>
            </a:r>
          </a:p>
          <a:p>
            <a:pPr>
              <a:buFont typeface="Wingdings" pitchFamily="2" charset="2"/>
              <a:buChar char="v"/>
            </a:pPr>
            <a:r>
              <a:rPr lang="ru-RU" sz="2800" dirty="0" smtClean="0"/>
              <a:t>Возраст</a:t>
            </a:r>
          </a:p>
          <a:p>
            <a:pPr>
              <a:buFont typeface="Wingdings" pitchFamily="2" charset="2"/>
              <a:buChar char="v"/>
            </a:pPr>
            <a:r>
              <a:rPr lang="ru-RU" sz="2800" dirty="0" smtClean="0"/>
              <a:t>Место обитания</a:t>
            </a:r>
          </a:p>
          <a:p>
            <a:pPr>
              <a:buFont typeface="Wingdings" pitchFamily="2" charset="2"/>
              <a:buChar char="v"/>
            </a:pPr>
            <a:r>
              <a:rPr lang="ru-RU" sz="2800" dirty="0" smtClean="0"/>
              <a:t>Настроение</a:t>
            </a:r>
          </a:p>
          <a:p>
            <a:pPr>
              <a:buFont typeface="Wingdings" pitchFamily="2" charset="2"/>
              <a:buChar char="v"/>
            </a:pPr>
            <a:r>
              <a:rPr lang="ru-RU" sz="2800" dirty="0" smtClean="0"/>
              <a:t>Окружающие факторы</a:t>
            </a:r>
          </a:p>
          <a:p>
            <a:pPr>
              <a:buFont typeface="Wingdings" pitchFamily="2" charset="2"/>
              <a:buChar char="v"/>
            </a:pPr>
            <a:r>
              <a:rPr lang="ru-RU" sz="2800" dirty="0" smtClean="0"/>
              <a:t>Освещение (</a:t>
            </a:r>
            <a:r>
              <a:rPr lang="ru-RU" sz="2800" dirty="0" err="1" smtClean="0"/>
              <a:t>день_солнце\ночь_лампа</a:t>
            </a:r>
            <a:r>
              <a:rPr lang="ru-RU" sz="2800" dirty="0" smtClean="0"/>
              <a:t>)</a:t>
            </a:r>
          </a:p>
        </p:txBody>
      </p:sp>
      <p:pic>
        <p:nvPicPr>
          <p:cNvPr id="5" name="Рисунок 4" descr="af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2295" y="3140968"/>
            <a:ext cx="491713" cy="423890"/>
          </a:xfrm>
          <a:prstGeom prst="rect">
            <a:avLst/>
          </a:prstGeom>
        </p:spPr>
      </p:pic>
      <p:pic>
        <p:nvPicPr>
          <p:cNvPr id="6" name="Рисунок 5" descr="a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3008030"/>
            <a:ext cx="648072" cy="5649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788024" y="1196752"/>
            <a:ext cx="30346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Bookshelf Symbol 7" pitchFamily="2" charset="2"/>
              </a:rPr>
              <a:t>The null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1763688" y="3789040"/>
            <a:ext cx="27360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hiller" pitchFamily="82" charset="0"/>
                <a:ea typeface="+mj-ea"/>
                <a:cs typeface="+mj-cs"/>
              </a:rPr>
              <a:t>The null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pic>
        <p:nvPicPr>
          <p:cNvPr id="5" name="Рисунок 4" descr="cj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3212976"/>
            <a:ext cx="570161" cy="570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Схема 9"/>
          <p:cNvGraphicFramePr/>
          <p:nvPr/>
        </p:nvGraphicFramePr>
        <p:xfrm>
          <a:off x="1475656" y="1268760"/>
          <a:ext cx="6096000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Содержимое 3" descr="solna36.png"/>
          <p:cNvPicPr>
            <a:picLocks noGrp="1" noChangeAspect="1"/>
          </p:cNvPicPr>
          <p:nvPr>
            <p:ph idx="1"/>
          </p:nvPr>
        </p:nvPicPr>
        <p:blipFill>
          <a:blip r:embed="rId7" cstate="print"/>
          <a:stretch>
            <a:fillRect/>
          </a:stretch>
        </p:blipFill>
        <p:spPr>
          <a:xfrm>
            <a:off x="755576" y="2390154"/>
            <a:ext cx="2167665" cy="226298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Чтобы увидеть: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4860449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Источник</a:t>
            </a:r>
            <a:endParaRPr lang="ru-RU" sz="3200" b="1" dirty="0"/>
          </a:p>
        </p:txBody>
      </p:sp>
      <p:pic>
        <p:nvPicPr>
          <p:cNvPr id="6" name="Рисунок 5" descr="goluboj-tsvetok1-118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51920" y="3158970"/>
            <a:ext cx="1512168" cy="11341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3928" y="4860449"/>
            <a:ext cx="1633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Объект</a:t>
            </a:r>
          </a:p>
        </p:txBody>
      </p:sp>
      <p:pic>
        <p:nvPicPr>
          <p:cNvPr id="8" name="Рисунок 7" descr="eaf12162535-kartiny-panno-risunok-glaza-n4419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44208" y="3140968"/>
            <a:ext cx="1440160" cy="1080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4168" y="4860449"/>
            <a:ext cx="2266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Приёмник</a:t>
            </a:r>
            <a:endParaRPr lang="ru-RU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avatar_blog_utro8-bi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2378256" cy="2758777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Физиология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41490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Солнечный свет</a:t>
            </a:r>
            <a:endParaRPr lang="ru-RU" dirty="0"/>
          </a:p>
        </p:txBody>
      </p:sp>
      <p:pic>
        <p:nvPicPr>
          <p:cNvPr id="6" name="Рисунок 5" descr="101020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2708920"/>
            <a:ext cx="1371600" cy="1394460"/>
          </a:xfrm>
          <a:prstGeom prst="rect">
            <a:avLst/>
          </a:prstGeom>
        </p:spPr>
      </p:pic>
      <p:sp>
        <p:nvSpPr>
          <p:cNvPr id="7" name="Молния 6"/>
          <p:cNvSpPr/>
          <p:nvPr/>
        </p:nvSpPr>
        <p:spPr>
          <a:xfrm>
            <a:off x="1979712" y="2348880"/>
            <a:ext cx="2016224" cy="576064"/>
          </a:xfrm>
          <a:prstGeom prst="lightningBolt">
            <a:avLst/>
          </a:prstGeom>
          <a:solidFill>
            <a:srgbClr val="FDF703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03848" y="414908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Отражение от объектов</a:t>
            </a:r>
            <a:endParaRPr lang="ru-RU" dirty="0"/>
          </a:p>
        </p:txBody>
      </p:sp>
      <p:pic>
        <p:nvPicPr>
          <p:cNvPr id="9" name="Рисунок 8" descr="palochki-i-kolbochk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4128" y="1772816"/>
            <a:ext cx="2539182" cy="1788156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 rot="20611896">
            <a:off x="4048417" y="2627833"/>
            <a:ext cx="1623230" cy="97138"/>
          </a:xfrm>
          <a:prstGeom prst="rightArrow">
            <a:avLst/>
          </a:prstGeom>
          <a:solidFill>
            <a:srgbClr val="FDF7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96136" y="134076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Возбуждения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076056" y="3645024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Палочки (День)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4149080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Колбочки (Ночь)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13" idx="0"/>
          </p:cNvCxnSpPr>
          <p:nvPr/>
        </p:nvCxnSpPr>
        <p:spPr>
          <a:xfrm flipH="1" flipV="1">
            <a:off x="5796136" y="2420888"/>
            <a:ext cx="249096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0"/>
          </p:cNvCxnSpPr>
          <p:nvPr/>
        </p:nvCxnSpPr>
        <p:spPr>
          <a:xfrm flipV="1">
            <a:off x="6045232" y="2348880"/>
            <a:ext cx="97504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4" idx="0"/>
          </p:cNvCxnSpPr>
          <p:nvPr/>
        </p:nvCxnSpPr>
        <p:spPr>
          <a:xfrm flipV="1">
            <a:off x="7607093" y="3212976"/>
            <a:ext cx="6125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4" idx="0"/>
          </p:cNvCxnSpPr>
          <p:nvPr/>
        </p:nvCxnSpPr>
        <p:spPr>
          <a:xfrm flipH="1" flipV="1">
            <a:off x="6804248" y="2996952"/>
            <a:ext cx="802845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1308359868_1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40152" y="476672"/>
            <a:ext cx="2923253" cy="604867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Палочки трех видов: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340768"/>
            <a:ext cx="54006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400-500 нм </a:t>
            </a:r>
            <a:r>
              <a:rPr lang="en-US" sz="4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blue</a:t>
            </a:r>
            <a:endParaRPr lang="ru-RU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2348880"/>
            <a:ext cx="568863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cap="none" spc="300" dirty="0" smtClean="0">
                <a:ln w="11430" cmpd="sng">
                  <a:solidFill>
                    <a:srgbClr val="92D050"/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glow rad="45500">
                    <a:srgbClr val="00B050">
                      <a:alpha val="35000"/>
                    </a:srgbClr>
                  </a:glow>
                </a:effectLst>
              </a:rPr>
              <a:t>500</a:t>
            </a:r>
            <a:r>
              <a:rPr lang="en-US" sz="4000" b="1" cap="none" spc="300" dirty="0" smtClean="0">
                <a:ln w="11430" cmpd="sng">
                  <a:solidFill>
                    <a:srgbClr val="92D050"/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glow rad="45500">
                    <a:srgbClr val="00B050">
                      <a:alpha val="35000"/>
                    </a:srgbClr>
                  </a:glow>
                </a:effectLst>
              </a:rPr>
              <a:t>-600</a:t>
            </a:r>
            <a:r>
              <a:rPr lang="ru-RU" sz="4000" b="1" cap="none" spc="300" dirty="0" smtClean="0">
                <a:ln w="11430" cmpd="sng">
                  <a:solidFill>
                    <a:srgbClr val="92D050"/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glow rad="45500">
                    <a:srgbClr val="00B050">
                      <a:alpha val="35000"/>
                    </a:srgbClr>
                  </a:glow>
                </a:effectLst>
              </a:rPr>
              <a:t> нм </a:t>
            </a:r>
            <a:r>
              <a:rPr lang="en-US" sz="4000" b="1" cap="none" spc="300" dirty="0" smtClean="0">
                <a:ln w="11430" cmpd="sng">
                  <a:solidFill>
                    <a:srgbClr val="92D050"/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glow rad="45500">
                    <a:srgbClr val="00B050">
                      <a:alpha val="35000"/>
                    </a:srgbClr>
                  </a:glow>
                </a:effectLst>
              </a:rPr>
              <a:t>green</a:t>
            </a:r>
            <a:endParaRPr lang="ru-RU" sz="4000" b="1" cap="none" spc="300" dirty="0">
              <a:ln w="11430" cmpd="sng">
                <a:solidFill>
                  <a:srgbClr val="92D050"/>
                </a:solidFill>
                <a:prstDash val="solid"/>
                <a:miter lim="800000"/>
              </a:ln>
              <a:solidFill>
                <a:srgbClr val="00B050"/>
              </a:solidFill>
              <a:effectLst>
                <a:glow rad="45500">
                  <a:srgbClr val="00B050">
                    <a:alpha val="35000"/>
                  </a:srgbClr>
                </a:glo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3429000"/>
            <a:ext cx="4860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300" dirty="0" smtClean="0">
                <a:ln w="11430" cmpd="sng">
                  <a:solidFill>
                    <a:schemeClr val="accent3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6</a:t>
            </a:r>
            <a:r>
              <a:rPr lang="ru-RU" sz="4000" b="1" cap="none" spc="300" dirty="0" smtClean="0">
                <a:ln w="11430" cmpd="sng">
                  <a:solidFill>
                    <a:schemeClr val="accent3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00-</a:t>
            </a:r>
            <a:r>
              <a:rPr lang="en-US" sz="4000" b="1" cap="none" spc="300" dirty="0" smtClean="0">
                <a:ln w="11430" cmpd="sng">
                  <a:solidFill>
                    <a:schemeClr val="accent3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7</a:t>
            </a:r>
            <a:r>
              <a:rPr lang="ru-RU" sz="4000" b="1" cap="none" spc="300" dirty="0" smtClean="0">
                <a:ln w="11430" cmpd="sng">
                  <a:solidFill>
                    <a:schemeClr val="accent3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00 нм </a:t>
            </a:r>
            <a:r>
              <a:rPr lang="en-US" sz="4000" b="1" cap="none" spc="300" dirty="0" smtClean="0">
                <a:ln w="11430" cmpd="sng">
                  <a:solidFill>
                    <a:schemeClr val="accent3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red</a:t>
            </a:r>
            <a:endParaRPr lang="ru-RU" sz="4000" b="1" cap="none" spc="300" dirty="0">
              <a:ln w="11430" cmpd="sng">
                <a:solidFill>
                  <a:schemeClr val="accent3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Двойная стрелка влево/вправо 7"/>
          <p:cNvSpPr/>
          <p:nvPr/>
        </p:nvSpPr>
        <p:spPr>
          <a:xfrm>
            <a:off x="683568" y="4365104"/>
            <a:ext cx="3384376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Двойная стрелка влево/вправо 8"/>
          <p:cNvSpPr/>
          <p:nvPr/>
        </p:nvSpPr>
        <p:spPr>
          <a:xfrm>
            <a:off x="4139952" y="4365104"/>
            <a:ext cx="1728192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458112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Длина волны                           Спектр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467544" y="476672"/>
            <a:ext cx="180020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 descr="svet-prizma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3717032"/>
            <a:ext cx="3960440" cy="2803992"/>
          </a:xfrm>
          <a:prstGeom prst="rect">
            <a:avLst/>
          </a:prstGeom>
        </p:spPr>
      </p:pic>
      <p:sp>
        <p:nvSpPr>
          <p:cNvPr id="7" name="Стрелка вниз 6"/>
          <p:cNvSpPr/>
          <p:nvPr/>
        </p:nvSpPr>
        <p:spPr>
          <a:xfrm rot="20626420">
            <a:off x="1979712" y="3212976"/>
            <a:ext cx="2304256" cy="64807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Содержимое 3" descr="Solnts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11560" y="1268760"/>
            <a:ext cx="2161480" cy="162111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0" dirty="0" smtClean="0"/>
              <a:t>Объект</a:t>
            </a:r>
            <a:r>
              <a:rPr lang="ru-RU" dirty="0" smtClean="0"/>
              <a:t> ИЗЛУЧАЕТ </a:t>
            </a:r>
            <a:r>
              <a:rPr lang="ru-RU" dirty="0" smtClean="0"/>
              <a:t>белый свет</a:t>
            </a:r>
            <a:endParaRPr lang="ru-RU" dirty="0"/>
          </a:p>
        </p:txBody>
      </p:sp>
      <p:pic>
        <p:nvPicPr>
          <p:cNvPr id="5" name="Рисунок 4" descr="finis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35896" y="1268760"/>
            <a:ext cx="1656184" cy="1656184"/>
          </a:xfrm>
          <a:prstGeom prst="rect">
            <a:avLst/>
          </a:prstGeom>
        </p:spPr>
      </p:pic>
      <p:pic>
        <p:nvPicPr>
          <p:cNvPr id="6" name="Рисунок 5" descr="obzor_27_dyuimovyh_monitorov_1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2160" y="1340768"/>
            <a:ext cx="2524781" cy="1800200"/>
          </a:xfrm>
          <a:prstGeom prst="rect">
            <a:avLst/>
          </a:prstGeom>
        </p:spPr>
      </p:pic>
      <p:sp>
        <p:nvSpPr>
          <p:cNvPr id="8" name="Стрелка вниз 7"/>
          <p:cNvSpPr/>
          <p:nvPr/>
        </p:nvSpPr>
        <p:spPr>
          <a:xfrm rot="20413593">
            <a:off x="4716016" y="3212976"/>
            <a:ext cx="2376264" cy="64807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" name="Рисунок 10" descr="0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1607" y="4437112"/>
            <a:ext cx="2964329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547664" y="2492896"/>
            <a:ext cx="3384376" cy="36004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67544" y="476672"/>
            <a:ext cx="180020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19"/>
          </a:xfrm>
        </p:spPr>
        <p:txBody>
          <a:bodyPr/>
          <a:lstStyle/>
          <a:p>
            <a:pPr>
              <a:buFont typeface="Wingdings 3" pitchFamily="18" charset="2"/>
              <a:buChar char=""/>
            </a:pPr>
            <a:r>
              <a:rPr lang="ru-RU" dirty="0" smtClean="0"/>
              <a:t>Ахроматическая поверхность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0" dirty="0" smtClean="0"/>
              <a:t>Объект</a:t>
            </a:r>
            <a:r>
              <a:rPr lang="ru-RU" dirty="0" smtClean="0"/>
              <a:t>  ОТРАЖАЕТ свет от:</a:t>
            </a:r>
            <a:endParaRPr lang="ru-RU" dirty="0"/>
          </a:p>
        </p:txBody>
      </p:sp>
      <p:sp>
        <p:nvSpPr>
          <p:cNvPr id="5" name="Пятно 2 4"/>
          <p:cNvSpPr/>
          <p:nvPr/>
        </p:nvSpPr>
        <p:spPr>
          <a:xfrm>
            <a:off x="899592" y="2132856"/>
            <a:ext cx="1368152" cy="936104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</a:t>
            </a:r>
            <a:endParaRPr lang="ru-RU" dirty="0"/>
          </a:p>
        </p:txBody>
      </p:sp>
      <p:sp>
        <p:nvSpPr>
          <p:cNvPr id="6" name="Пятно 2 5"/>
          <p:cNvSpPr/>
          <p:nvPr/>
        </p:nvSpPr>
        <p:spPr>
          <a:xfrm>
            <a:off x="2627784" y="2132856"/>
            <a:ext cx="1368152" cy="936104"/>
          </a:xfrm>
          <a:prstGeom prst="irregularSeal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</a:t>
            </a:r>
            <a:endParaRPr lang="ru-RU" dirty="0"/>
          </a:p>
        </p:txBody>
      </p:sp>
      <p:sp>
        <p:nvSpPr>
          <p:cNvPr id="7" name="Пятно 2 6"/>
          <p:cNvSpPr/>
          <p:nvPr/>
        </p:nvSpPr>
        <p:spPr>
          <a:xfrm>
            <a:off x="4283968" y="2132856"/>
            <a:ext cx="1368152" cy="936104"/>
          </a:xfrm>
          <a:prstGeom prst="irregularSeal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4005064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Либо ОТРАЖАЮТ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Либо ПОГЛАЩАЮТ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Меняется ИНТЕНСИВНОСТЬ отраженного света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Спектр БЕЗ ИЗМЕНЕНИЙ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0" y="2636912"/>
            <a:ext cx="4860032" cy="136815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860032" y="2636912"/>
            <a:ext cx="1152128" cy="100811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0" y="2708920"/>
            <a:ext cx="147565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 flipV="1">
            <a:off x="0" y="3501008"/>
            <a:ext cx="827584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 flipV="1">
            <a:off x="0" y="4005064"/>
            <a:ext cx="827584" cy="1440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 descr="121181259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645024"/>
            <a:ext cx="4048125" cy="28384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Овал 3"/>
          <p:cNvSpPr/>
          <p:nvPr/>
        </p:nvSpPr>
        <p:spPr>
          <a:xfrm>
            <a:off x="467544" y="476672"/>
            <a:ext cx="180020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ru-RU" dirty="0" smtClean="0"/>
              <a:t>Хроматическая поверхность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0" dirty="0" smtClean="0"/>
              <a:t>Объект</a:t>
            </a:r>
            <a:r>
              <a:rPr lang="ru-RU" dirty="0" smtClean="0"/>
              <a:t>  ОТРАЖАЕТ свет от:</a:t>
            </a:r>
            <a:endParaRPr lang="ru-RU" dirty="0"/>
          </a:p>
        </p:txBody>
      </p:sp>
      <p:sp>
        <p:nvSpPr>
          <p:cNvPr id="5" name="Солнце 4"/>
          <p:cNvSpPr/>
          <p:nvPr/>
        </p:nvSpPr>
        <p:spPr>
          <a:xfrm>
            <a:off x="827584" y="2132856"/>
            <a:ext cx="1584176" cy="1296144"/>
          </a:xfrm>
          <a:prstGeom prst="sun">
            <a:avLst/>
          </a:prstGeom>
          <a:solidFill>
            <a:srgbClr val="FDF70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 descr="tetradnyi_list_i_zelenaya_klyaksa-1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2780928"/>
            <a:ext cx="3268873" cy="24471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2411760" y="2780928"/>
            <a:ext cx="2088232" cy="100811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499992" y="2276872"/>
            <a:ext cx="1584176" cy="1512168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3"/>
          </p:cNvCxnSpPr>
          <p:nvPr/>
        </p:nvCxnSpPr>
        <p:spPr>
          <a:xfrm>
            <a:off x="2411760" y="2780928"/>
            <a:ext cx="2664296" cy="158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</p:cNvCxnSpPr>
          <p:nvPr/>
        </p:nvCxnSpPr>
        <p:spPr>
          <a:xfrm>
            <a:off x="2411760" y="2780928"/>
            <a:ext cx="2664296" cy="187220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4499992" y="4005064"/>
            <a:ext cx="1080120" cy="864096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6804248" y="5085184"/>
            <a:ext cx="1008112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5868144" y="5229200"/>
            <a:ext cx="1872208" cy="129614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5148064" y="4365104"/>
            <a:ext cx="648072" cy="5040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 flipV="1">
            <a:off x="2339752" y="4653136"/>
            <a:ext cx="3168352" cy="36004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6804248" y="4221088"/>
            <a:ext cx="1872208" cy="21602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2160" y="234888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Отражен от поверхности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948264" y="3873822"/>
            <a:ext cx="204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Без отражения</a:t>
            </a:r>
          </a:p>
          <a:p>
            <a:endParaRPr lang="ru-RU" dirty="0" smtClean="0"/>
          </a:p>
          <a:p>
            <a:r>
              <a:rPr lang="ru-RU" dirty="0" smtClean="0"/>
              <a:t>Кажется черным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clip_image001.jpg"/>
          <p:cNvPicPr>
            <a:picLocks noChangeAspect="1"/>
          </p:cNvPicPr>
          <p:nvPr/>
        </p:nvPicPr>
        <p:blipFill>
          <a:blip r:embed="rId2" cstate="print"/>
          <a:srcRect l="3420" t="4874" r="24764" b="12264"/>
          <a:stretch>
            <a:fillRect/>
          </a:stretch>
        </p:blipFill>
        <p:spPr>
          <a:xfrm>
            <a:off x="5580112" y="4365104"/>
            <a:ext cx="3024336" cy="2448272"/>
          </a:xfrm>
          <a:prstGeom prst="rect">
            <a:avLst/>
          </a:prstGeom>
        </p:spPr>
      </p:pic>
      <p:pic>
        <p:nvPicPr>
          <p:cNvPr id="4" name="Содержимое 3" descr="Solnts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55576" y="1556792"/>
            <a:ext cx="2667000" cy="2000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Физика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47865" y="1628800"/>
            <a:ext cx="5796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400" dirty="0" smtClean="0"/>
              <a:t>Энергия (интенсивность)   Яркость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Длина волны  		   Цветность</a:t>
            </a:r>
          </a:p>
          <a:p>
            <a:pPr>
              <a:buFont typeface="Wingdings" pitchFamily="2" charset="2"/>
              <a:buChar char="Ø"/>
            </a:pPr>
            <a:endParaRPr lang="ru-RU" sz="24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796136" y="2204864"/>
            <a:ext cx="151216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7524344" y="1844824"/>
            <a:ext cx="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801" y="3645024"/>
            <a:ext cx="8292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Яркость – сила излучения энергии спектра света</a:t>
            </a:r>
          </a:p>
          <a:p>
            <a:r>
              <a:rPr lang="ru-RU" sz="2400" dirty="0" smtClean="0"/>
              <a:t>Цветность – количество разных длин волн в спектре</a:t>
            </a:r>
            <a:endParaRPr 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9520"/>
          </a:xfrm>
        </p:spPr>
        <p:txBody>
          <a:bodyPr/>
          <a:lstStyle/>
          <a:p>
            <a:r>
              <a:rPr lang="ru-RU" dirty="0" smtClean="0"/>
              <a:t>Ахроматические цвета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4" name="Рисунок 3" descr="kompozitsiya-contrast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272215"/>
            <a:ext cx="3238500" cy="1266056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5148064" y="1560247"/>
            <a:ext cx="2736304" cy="648072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Яркость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Содержимое 1"/>
          <p:cNvSpPr txBox="1">
            <a:spLocks/>
          </p:cNvSpPr>
          <p:nvPr/>
        </p:nvSpPr>
        <p:spPr>
          <a:xfrm>
            <a:off x="467544" y="2640367"/>
            <a:ext cx="8229600" cy="579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ru-RU" sz="2700" noProof="0" dirty="0" smtClean="0"/>
              <a:t>Хроматические</a:t>
            </a:r>
            <a:r>
              <a:rPr kumimoji="0" lang="ru-RU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цвета:</a:t>
            </a:r>
            <a:endParaRPr kumimoji="0" lang="ru-RU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331640" y="4224543"/>
            <a:ext cx="2736304" cy="648072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Яркость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Крест 7"/>
          <p:cNvSpPr/>
          <p:nvPr/>
        </p:nvSpPr>
        <p:spPr>
          <a:xfrm>
            <a:off x="4427984" y="4152535"/>
            <a:ext cx="720080" cy="720080"/>
          </a:xfrm>
          <a:prstGeom prst="plus">
            <a:avLst>
              <a:gd name="adj" fmla="val 39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 descr="9ae04acc824a41150a94ec0f7a3f297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2691087"/>
            <a:ext cx="3604006" cy="40502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52320" y="3288439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Цветность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178</TotalTime>
  <Words>164</Words>
  <Application>Microsoft Office PowerPoint</Application>
  <PresentationFormat>Экран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Открытая</vt:lpstr>
      <vt:lpstr>Физические и физиологические основы цвета</vt:lpstr>
      <vt:lpstr>Чтобы увидеть:</vt:lpstr>
      <vt:lpstr>Физиология</vt:lpstr>
      <vt:lpstr>Палочки трех видов:</vt:lpstr>
      <vt:lpstr>Объект ИЗЛУЧАЕТ белый свет</vt:lpstr>
      <vt:lpstr>Объект  ОТРАЖАЕТ свет от:</vt:lpstr>
      <vt:lpstr>Объект  ОТРАЖАЕТ свет от:</vt:lpstr>
      <vt:lpstr>Физика</vt:lpstr>
      <vt:lpstr>Слайд 9</vt:lpstr>
      <vt:lpstr>Слайд 10</vt:lpstr>
      <vt:lpstr>Восприятие человеком</vt:lpstr>
      <vt:lpstr>The null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Физические и физиологические основы цвета</dc:title>
  <cp:lastModifiedBy>qwinmen</cp:lastModifiedBy>
  <cp:revision>32</cp:revision>
  <dcterms:modified xsi:type="dcterms:W3CDTF">2015-09-29T02:00:01Z</dcterms:modified>
</cp:coreProperties>
</file>