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32443E-A90C-42C3-AB91-0E0742C27974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11C836-FC4F-4085-97E9-F78D190B4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ИГРЫ</a:t>
            </a:r>
            <a:endParaRPr lang="ru-RU" dirty="0"/>
          </a:p>
        </p:txBody>
      </p:sp>
      <p:pic>
        <p:nvPicPr>
          <p:cNvPr id="3" name="Picture 2" descr="C:\Users\Даша\Desktop\точ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657600" cy="4191000"/>
          </a:xfrm>
          <a:prstGeom prst="rect">
            <a:avLst/>
          </a:prstGeom>
          <a:noFill/>
        </p:spPr>
      </p:pic>
      <p:pic>
        <p:nvPicPr>
          <p:cNvPr id="1027" name="Picture 3" descr="C:\Users\Даша\Desktop\продолжение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628800"/>
            <a:ext cx="36385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захватывающая логическая игра с простыми правилами и в то же время с бесконечным количеством комбинаций и сложной стратегией. Целью является окружение точек соперника и защита собственных. Большое поле обеспечивает свободу действий. Сейчас точки являются достаточно популярной игрой, в основном среди школьников и студентов, и быстро развиваются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</a:t>
            </a:r>
            <a:endParaRPr lang="ru-RU" dirty="0"/>
          </a:p>
        </p:txBody>
      </p:sp>
      <p:pic>
        <p:nvPicPr>
          <p:cNvPr id="3" name="Picture 2" descr="C:\Users\Даша\Desktop\омт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632848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 descr="C:\Users\Даша\Desktop\омт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7981774" cy="30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4099" name="Picture 3" descr="C:\Users\Даша\Desktop\функционал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108099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242</TotalTime>
  <Words>10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ИГРА ТОЧКИ</vt:lpstr>
      <vt:lpstr>ПОЛЕ ИГРЫ</vt:lpstr>
      <vt:lpstr>Слайд 3</vt:lpstr>
      <vt:lpstr>Объектная модель</vt:lpstr>
      <vt:lpstr>ДИАГРАММА СОСТОЯНИЙ</vt:lpstr>
      <vt:lpstr>Функциональная модель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ТОЧКИ</dc:title>
  <dc:creator>Даша</dc:creator>
  <cp:lastModifiedBy>Даша</cp:lastModifiedBy>
  <cp:revision>7</cp:revision>
  <dcterms:created xsi:type="dcterms:W3CDTF">2014-05-07T03:54:35Z</dcterms:created>
  <dcterms:modified xsi:type="dcterms:W3CDTF">2014-06-03T03:08:46Z</dcterms:modified>
</cp:coreProperties>
</file>