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winCor" initials="qwinme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9" autoAdjust="0"/>
    <p:restoredTop sz="94660" autoAdjust="0"/>
  </p:normalViewPr>
  <p:slideViewPr>
    <p:cSldViewPr>
      <p:cViewPr varScale="1">
        <p:scale>
          <a:sx n="75" d="100"/>
          <a:sy n="75" d="100"/>
        </p:scale>
        <p:origin x="-3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04.12.2014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04.12.2014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04.12.2014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04.12.2014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&#1055;&#1086;&#1076;&#1089;&#1074;&#1077;&#1090;&#1082;&#1072;.wm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&#1054;&#1073;&#1079;&#1086;&#1088;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РАЗРАБОТКА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Игра ШАХМАТЫ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38152"/>
            <a:ext cx="8229600" cy="633394"/>
          </a:xfrm>
        </p:spPr>
        <p:txBody>
          <a:bodyPr>
            <a:normAutofit fontScale="90000"/>
          </a:bodyPr>
          <a:lstStyle/>
          <a:p>
            <a:pPr algn="ctr"/>
            <a:r>
              <a:rPr lang="ru-RU" smtClean="0"/>
              <a:t>Реализация поставленной задачи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57224" y="1629779"/>
            <a:ext cx="72866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smtClean="0"/>
              <a:t> Составить объектную модель</a:t>
            </a:r>
            <a:endParaRPr lang="ru-RU" sz="3200"/>
          </a:p>
        </p:txBody>
      </p:sp>
      <p:sp>
        <p:nvSpPr>
          <p:cNvPr id="5" name="TextBox 4"/>
          <p:cNvSpPr txBox="1"/>
          <p:nvPr/>
        </p:nvSpPr>
        <p:spPr>
          <a:xfrm>
            <a:off x="857224" y="2928934"/>
            <a:ext cx="72866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smtClean="0"/>
              <a:t> Составить модель состояний</a:t>
            </a:r>
            <a:endParaRPr lang="ru-RU" sz="3200"/>
          </a:p>
        </p:txBody>
      </p:sp>
      <p:sp>
        <p:nvSpPr>
          <p:cNvPr id="6" name="TextBox 5"/>
          <p:cNvSpPr txBox="1"/>
          <p:nvPr/>
        </p:nvSpPr>
        <p:spPr>
          <a:xfrm>
            <a:off x="857224" y="4143380"/>
            <a:ext cx="72866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smtClean="0"/>
              <a:t> Составить функциональную модель</a:t>
            </a:r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mtClean="0"/>
              <a:t>Модель объектов</a:t>
            </a:r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3967" y="1524000"/>
            <a:ext cx="599606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mtClean="0"/>
              <a:t>Модель состояния</a:t>
            </a:r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65856"/>
            <a:ext cx="6500639" cy="416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mtClean="0"/>
              <a:t>Модель функционала</a:t>
            </a:r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7" y="2071678"/>
            <a:ext cx="7144783" cy="324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28550"/>
            <a:ext cx="8229600" cy="871558"/>
          </a:xfrm>
        </p:spPr>
        <p:txBody>
          <a:bodyPr/>
          <a:lstStyle/>
          <a:p>
            <a:pPr algn="ctr"/>
            <a:r>
              <a:rPr lang="ru-RU" smtClean="0"/>
              <a:t>Реализация подсветки хода</a:t>
            </a:r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00108"/>
            <a:ext cx="5084400" cy="519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Подсветка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70974" y="357166"/>
            <a:ext cx="6415593" cy="6000792"/>
          </a:xfrm>
          <a:prstGeom prst="rect">
            <a:avLst/>
          </a:prstGeom>
        </p:spPr>
      </p:pic>
    </p:spTree>
  </p:cSld>
  <p:clrMapOvr>
    <a:masterClrMapping/>
  </p:clrMapOvr>
  <p:transition advClick="0" advTm="7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4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 fontScale="90000"/>
          </a:bodyPr>
          <a:lstStyle/>
          <a:p>
            <a:pPr algn="ctr"/>
            <a:r>
              <a:rPr lang="ru-RU" smtClean="0"/>
              <a:t>Реализация логики совершения ходов</a:t>
            </a:r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7222" y="1006040"/>
            <a:ext cx="5649422" cy="528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зор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0166" y="357166"/>
            <a:ext cx="6415200" cy="6000425"/>
          </a:xfrm>
          <a:prstGeom prst="rect">
            <a:avLst/>
          </a:prstGeom>
        </p:spPr>
      </p:pic>
    </p:spTree>
  </p:cSld>
  <p:clrMapOvr>
    <a:masterClrMapping/>
  </p:clrMapOvr>
  <p:transition advClick="0" advTm="13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1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385</TotalTime>
  <Words>31</Words>
  <PresentationFormat>Экран (4:3)</PresentationFormat>
  <Paragraphs>11</Paragraphs>
  <Slides>9</Slides>
  <Notes>0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Бумажная</vt:lpstr>
      <vt:lpstr>Игра ШАХМАТЫ</vt:lpstr>
      <vt:lpstr>Реализация поставленной задачи</vt:lpstr>
      <vt:lpstr>Модель объектов</vt:lpstr>
      <vt:lpstr>Модель состояния</vt:lpstr>
      <vt:lpstr>Модель функционала</vt:lpstr>
      <vt:lpstr>Реализация подсветки хода</vt:lpstr>
      <vt:lpstr>Слайд 7</vt:lpstr>
      <vt:lpstr>Реализация логики совершения ходов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ШАХМАТЫ</dc:title>
  <cp:lastModifiedBy>QwinCor</cp:lastModifiedBy>
  <cp:revision>39</cp:revision>
  <dcterms:modified xsi:type="dcterms:W3CDTF">2014-12-04T23:16:23Z</dcterms:modified>
</cp:coreProperties>
</file>