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E2AC25D-BC9B-4A20-A94C-FE06A6B76BE7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A38AB38-596A-4303-ABC2-4FEA05440B9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C25D-BC9B-4A20-A94C-FE06A6B76BE7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AB38-596A-4303-ABC2-4FEA05440B9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C25D-BC9B-4A20-A94C-FE06A6B76BE7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AB38-596A-4303-ABC2-4FEA05440B9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E2AC25D-BC9B-4A20-A94C-FE06A6B76BE7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A38AB38-596A-4303-ABC2-4FEA05440B9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E2AC25D-BC9B-4A20-A94C-FE06A6B76BE7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A38AB38-596A-4303-ABC2-4FEA05440B9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C25D-BC9B-4A20-A94C-FE06A6B76BE7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AB38-596A-4303-ABC2-4FEA05440B9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C25D-BC9B-4A20-A94C-FE06A6B76BE7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AB38-596A-4303-ABC2-4FEA05440B9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E2AC25D-BC9B-4A20-A94C-FE06A6B76BE7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A38AB38-596A-4303-ABC2-4FEA05440B9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C25D-BC9B-4A20-A94C-FE06A6B76BE7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AB38-596A-4303-ABC2-4FEA05440B9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E2AC25D-BC9B-4A20-A94C-FE06A6B76BE7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A38AB38-596A-4303-ABC2-4FEA05440B9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E2AC25D-BC9B-4A20-A94C-FE06A6B76BE7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A38AB38-596A-4303-ABC2-4FEA05440B9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E2AC25D-BC9B-4A20-A94C-FE06A6B76BE7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A38AB38-596A-4303-ABC2-4FEA05440B9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51720" y="2276872"/>
            <a:ext cx="6172200" cy="189436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Разработка информационного стенда автоматизированной системы учета электроэнергии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ru-RU" dirty="0" smtClean="0"/>
          </a:p>
          <a:p>
            <a:pPr algn="r"/>
            <a:endParaRPr lang="ru-RU" dirty="0" smtClean="0"/>
          </a:p>
          <a:p>
            <a:pPr algn="r"/>
            <a:r>
              <a:rPr lang="ru-RU" dirty="0" smtClean="0"/>
              <a:t>Выполнил: студент гр. </a:t>
            </a:r>
            <a:r>
              <a:rPr lang="en-US" smtClean="0"/>
              <a:t> </a:t>
            </a:r>
            <a:r>
              <a:rPr lang="ru-RU" smtClean="0"/>
              <a:t>Д.Д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решение задачи оптимизации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662473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4005064"/>
            <a:ext cx="6196965" cy="228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учета электроэнергии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Потери на линиях из-за эх обрыва и старого оборудования</a:t>
            </a:r>
          </a:p>
          <a:p>
            <a:pPr algn="just"/>
            <a:r>
              <a:rPr lang="ru-RU" dirty="0" smtClean="0"/>
              <a:t>Хищение электроэнергии и сложность в обнаружении воровства. </a:t>
            </a:r>
          </a:p>
          <a:p>
            <a:pPr algn="just"/>
            <a:r>
              <a:rPr lang="ru-RU" dirty="0" smtClean="0"/>
              <a:t>Человеческий фактор. Неточность при переписывание показаний с приборов </a:t>
            </a:r>
            <a:r>
              <a:rPr lang="ru-RU" dirty="0" err="1" smtClean="0"/>
              <a:t>электроучета</a:t>
            </a:r>
            <a:r>
              <a:rPr lang="ru-RU" dirty="0" smtClean="0"/>
              <a:t> и вбивание показаний на электронный носитель.</a:t>
            </a:r>
          </a:p>
          <a:p>
            <a:pPr algn="just"/>
            <a:r>
              <a:rPr lang="ru-RU" dirty="0" smtClean="0"/>
              <a:t>Аварийный ситуации на линиях сети и отсутствие регулярного отслеживания таких ситуаций</a:t>
            </a:r>
            <a:endParaRPr lang="ru-RU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Разработка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информационного стенда автоматизированной системы учета</a:t>
            </a:r>
            <a: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электроэнергии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 проектирования. Информационный стенд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79512" y="4941168"/>
            <a:ext cx="9289032" cy="20882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1 – дисплей для отображения информативной части, </a:t>
            </a:r>
          </a:p>
          <a:p>
            <a:pPr>
              <a:buNone/>
            </a:pPr>
            <a:r>
              <a:rPr lang="ru-RU" dirty="0" smtClean="0"/>
              <a:t>2 –  топографическая  карта, </a:t>
            </a:r>
          </a:p>
          <a:p>
            <a:pPr>
              <a:buNone/>
            </a:pPr>
            <a:r>
              <a:rPr lang="ru-RU" dirty="0" smtClean="0"/>
              <a:t>3 – контроллер и дешифратор</a:t>
            </a:r>
          </a:p>
          <a:p>
            <a:pPr>
              <a:buNone/>
            </a:pPr>
            <a:r>
              <a:rPr lang="ru-RU" dirty="0" smtClean="0"/>
              <a:t> 4 - АРМ</a:t>
            </a:r>
            <a:endParaRPr lang="ru-RU" dirty="0"/>
          </a:p>
        </p:txBody>
      </p:sp>
      <p:pic>
        <p:nvPicPr>
          <p:cNvPr id="15362" name="Picture 2" descr="C:\Users\Admin\Downloads\dasha2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340768"/>
            <a:ext cx="6465290" cy="36941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7529264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Объект проектирования. Автоматизированная система учета электроэнергии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95536" y="4797152"/>
            <a:ext cx="7715200" cy="206084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1,2 – счетчик электроэнергии, удаленный дисплей, </a:t>
            </a:r>
          </a:p>
          <a:p>
            <a:pPr>
              <a:buNone/>
            </a:pPr>
            <a:r>
              <a:rPr lang="ru-RU" dirty="0" smtClean="0"/>
              <a:t>3 – подстанция перехода 6-10/0.4 кВ, </a:t>
            </a:r>
          </a:p>
          <a:p>
            <a:pPr>
              <a:buNone/>
            </a:pPr>
            <a:r>
              <a:rPr lang="ru-RU" dirty="0" smtClean="0"/>
              <a:t>4- подстанция для перехода 33/6-10 кВ, </a:t>
            </a:r>
          </a:p>
          <a:p>
            <a:pPr>
              <a:buNone/>
            </a:pPr>
            <a:r>
              <a:rPr lang="ru-RU" dirty="0" smtClean="0"/>
              <a:t>5- Центр получения всех сигналов с </a:t>
            </a:r>
            <a:r>
              <a:rPr lang="ru-RU" dirty="0" err="1" smtClean="0"/>
              <a:t>машрутизаторов</a:t>
            </a:r>
            <a:r>
              <a:rPr lang="ru-RU" dirty="0" smtClean="0"/>
              <a:t>, </a:t>
            </a:r>
          </a:p>
          <a:p>
            <a:pPr>
              <a:buNone/>
            </a:pPr>
            <a:r>
              <a:rPr lang="ru-RU" dirty="0" smtClean="0"/>
              <a:t>6 – электропроводка 0.4кВ, </a:t>
            </a:r>
          </a:p>
          <a:p>
            <a:pPr>
              <a:buNone/>
            </a:pPr>
            <a:r>
              <a:rPr lang="ru-RU" dirty="0" smtClean="0"/>
              <a:t>7 – электропроводка 6-10 кВ.</a:t>
            </a:r>
            <a:endParaRPr lang="ru-RU" dirty="0"/>
          </a:p>
        </p:txBody>
      </p:sp>
      <p:pic>
        <p:nvPicPr>
          <p:cNvPr id="16386" name="Picture 2" descr="C:\Users\Admin\Desktop\dasha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124744"/>
            <a:ext cx="5333846" cy="37590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ru-RU" dirty="0" smtClean="0"/>
              <a:t>Схема работы САПР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7410" name="Picture 2" descr="D:\Универ!\7 семестр\диплом\схем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80728"/>
            <a:ext cx="8525201" cy="55671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Структурная схема</a:t>
            </a:r>
            <a:endParaRPr lang="ru-RU" dirty="0"/>
          </a:p>
        </p:txBody>
      </p:sp>
      <p:pic>
        <p:nvPicPr>
          <p:cNvPr id="20482" name="Picture 2" descr="C:\Users\Admin\Desktop\Новая папка\Pag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80728"/>
            <a:ext cx="7688913" cy="57256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ru-RU" dirty="0" smtClean="0"/>
              <a:t>Структурная схема</a:t>
            </a:r>
            <a:endParaRPr lang="ru-RU" dirty="0"/>
          </a:p>
        </p:txBody>
      </p:sp>
      <p:pic>
        <p:nvPicPr>
          <p:cNvPr id="21506" name="Picture 2" descr="C:\Users\Admin\Desktop\Новая папка\Pag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20"/>
            <a:ext cx="7704856" cy="55096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ru-RU" dirty="0" err="1" smtClean="0"/>
              <a:t>Даталогическая</a:t>
            </a:r>
            <a:r>
              <a:rPr lang="ru-RU" dirty="0" smtClean="0"/>
              <a:t> модель</a:t>
            </a:r>
            <a:endParaRPr lang="ru-RU" dirty="0"/>
          </a:p>
        </p:txBody>
      </p:sp>
      <p:pic>
        <p:nvPicPr>
          <p:cNvPr id="18434" name="Picture 2" descr="C:\Users\Admin\Desktop\Pag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836712"/>
            <a:ext cx="5951025" cy="56886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 оптимизации</a:t>
            </a:r>
            <a:endParaRPr lang="ru-RU" dirty="0"/>
          </a:p>
        </p:txBody>
      </p:sp>
      <p:pic>
        <p:nvPicPr>
          <p:cNvPr id="19459" name="Picture 3" descr="C:\Users\Admin\Desktop\Pag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3"/>
            <a:ext cx="6912768" cy="53012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36</TotalTime>
  <Words>160</Words>
  <Application>Microsoft Office PowerPoint</Application>
  <PresentationFormat>Экран (4:3)</PresentationFormat>
  <Paragraphs>28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Эркер</vt:lpstr>
      <vt:lpstr>Разработка информационного стенда автоматизированной системы учета электроэнергии </vt:lpstr>
      <vt:lpstr>Проблемы учета электроэнергии</vt:lpstr>
      <vt:lpstr>Объект проектирования. Информационный стенд</vt:lpstr>
      <vt:lpstr>Объект проектирования. Автоматизированная система учета электроэнергии</vt:lpstr>
      <vt:lpstr>Схема работы САПР</vt:lpstr>
      <vt:lpstr>Структурная схема</vt:lpstr>
      <vt:lpstr>Структурная схема</vt:lpstr>
      <vt:lpstr>Даталогическая модель</vt:lpstr>
      <vt:lpstr>Постановка задачи оптимизации</vt:lpstr>
      <vt:lpstr>Результат решение задачи оптимизации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информационного стенда автоматизированной системы учета электроэнергии </dc:title>
  <dc:creator>Admin</dc:creator>
  <cp:lastModifiedBy>qwinmen</cp:lastModifiedBy>
  <cp:revision>2</cp:revision>
  <dcterms:created xsi:type="dcterms:W3CDTF">2016-03-30T04:18:43Z</dcterms:created>
  <dcterms:modified xsi:type="dcterms:W3CDTF">2021-12-18T14:17:04Z</dcterms:modified>
</cp:coreProperties>
</file>