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63" autoAdjust="0"/>
  </p:normalViewPr>
  <p:slideViewPr>
    <p:cSldViewPr>
      <p:cViewPr varScale="1">
        <p:scale>
          <a:sx n="75" d="100"/>
          <a:sy n="75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/>
            </a:gs>
            <a:gs pos="0">
              <a:schemeClr val="accent3"/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accent3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подсистемы САПР вторичной переработки полиэтиленовых отходов с целью получения </a:t>
            </a:r>
            <a:r>
              <a:rPr lang="ru-RU" dirty="0" err="1" smtClean="0"/>
              <a:t>полимерпесчаной</a:t>
            </a:r>
            <a:r>
              <a:rPr lang="ru-RU" dirty="0" smtClean="0"/>
              <a:t> продукций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6401544"/>
            <a:ext cx="6400800" cy="45645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Выполнил: </a:t>
            </a:r>
            <a:r>
              <a:rPr lang="en-US" dirty="0" smtClean="0"/>
              <a:t> </a:t>
            </a:r>
            <a:r>
              <a:rPr lang="ru-RU" dirty="0" smtClean="0"/>
              <a:t>Д</a:t>
            </a:r>
            <a:r>
              <a:rPr lang="ru-RU" dirty="0" smtClean="0"/>
              <a:t>. Ю. 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mtClean="0"/>
              <a:t>Оптимизация линии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792087"/>
          </a:xfrm>
        </p:spPr>
        <p:txBody>
          <a:bodyPr>
            <a:normAutofit fontScale="70000" lnSpcReduction="20000"/>
          </a:bodyPr>
          <a:lstStyle/>
          <a:p>
            <a:r>
              <a:rPr lang="ru-RU" smtClean="0"/>
              <a:t>Выполнить оптимизацию по оборудованию линии – выявить слабое место в цепи и попытаться устранить найденное.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772816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Слабое место системы – оборудование, на котором выполнение текущих  задач возможно увеличить исходя из критерия.</a:t>
            </a:r>
          </a:p>
          <a:p>
            <a:r>
              <a:rPr lang="ru-RU" sz="2000" smtClean="0"/>
              <a:t>Предлогаемые мероприятия по устранению таких мест:</a:t>
            </a:r>
          </a:p>
          <a:p>
            <a:pPr>
              <a:buFontTx/>
              <a:buChar char="-"/>
            </a:pPr>
            <a:r>
              <a:rPr lang="ru-RU" sz="2000" smtClean="0"/>
              <a:t>Выполнить замену текущего оборудования на более новое, критерий – цена, цель – улучшение по всем показателям;</a:t>
            </a:r>
          </a:p>
          <a:p>
            <a:pPr>
              <a:buFontTx/>
              <a:buChar char="-"/>
            </a:pPr>
            <a:r>
              <a:rPr lang="ru-RU" sz="2000" smtClean="0"/>
              <a:t>Выполнить установку паралельного оборудования, критерий – цена, цель – баланс цена/производительность;</a:t>
            </a:r>
          </a:p>
          <a:p>
            <a:pPr>
              <a:buFontTx/>
              <a:buChar char="-"/>
            </a:pPr>
            <a:r>
              <a:rPr lang="ru-RU" sz="2000" smtClean="0"/>
              <a:t>Выполнить «разгон» рабочих параметров до предельно-допустимых, критерий – срок эксплуатации/надежность, цель – увеличение производительности на малые сроки/объемы при минимальных затратах.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85402"/>
            <a:ext cx="8229600" cy="778098"/>
          </a:xfrm>
        </p:spPr>
        <p:txBody>
          <a:bodyPr/>
          <a:lstStyle/>
          <a:p>
            <a:r>
              <a:rPr lang="ru-RU" smtClean="0"/>
              <a:t>Оптимизация выпуска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836712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Цель – необходимо  установить процентное соотношение исходных компонентов (полимер/песок/краситель) ,  оптимальный температурный режим, а также время, нужное для получения полимерпесчаной смеси.</a:t>
            </a:r>
          </a:p>
          <a:p>
            <a:r>
              <a:rPr lang="ru-RU" sz="2000" smtClean="0"/>
              <a:t>-За допущение берем модель идеального смешения</a:t>
            </a:r>
          </a:p>
          <a:p>
            <a:r>
              <a:rPr lang="ru-RU" sz="2000" smtClean="0"/>
              <a:t>-</a:t>
            </a:r>
            <a:r>
              <a:rPr lang="en-US" sz="2000" smtClean="0"/>
              <a:t>m(</a:t>
            </a:r>
            <a:r>
              <a:rPr lang="ru-RU" sz="2000" smtClean="0"/>
              <a:t>вх</a:t>
            </a:r>
            <a:r>
              <a:rPr lang="en-US" sz="2000" smtClean="0"/>
              <a:t>) </a:t>
            </a:r>
            <a:r>
              <a:rPr lang="ru-RU" sz="2000" smtClean="0"/>
              <a:t>масса вещества, полимер после подготовительной стадии + песок после сушки + краситель, среднее значение линии 400 кг/ч</a:t>
            </a:r>
          </a:p>
          <a:p>
            <a:r>
              <a:rPr lang="ru-RU" sz="2000" smtClean="0"/>
              <a:t>-</a:t>
            </a:r>
            <a:r>
              <a:rPr lang="en-US" sz="2000" smtClean="0"/>
              <a:t>t</a:t>
            </a:r>
            <a:r>
              <a:rPr lang="ru-RU" sz="2000" smtClean="0"/>
              <a:t>(песок) температура предварительно разогретого песка 70*С</a:t>
            </a:r>
          </a:p>
          <a:p>
            <a:r>
              <a:rPr lang="ru-RU" sz="2000" smtClean="0"/>
              <a:t>-</a:t>
            </a:r>
            <a:r>
              <a:rPr lang="en-US" sz="2000" smtClean="0"/>
              <a:t>t(</a:t>
            </a:r>
            <a:r>
              <a:rPr lang="ru-RU" sz="2000" smtClean="0"/>
              <a:t>полимер</a:t>
            </a:r>
            <a:r>
              <a:rPr lang="en-US" sz="2000" smtClean="0"/>
              <a:t>)</a:t>
            </a:r>
            <a:r>
              <a:rPr lang="ru-RU" sz="2000" smtClean="0"/>
              <a:t> температура масс полимера после стадии экструзии 200*С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429000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Зависимость концентрации от времени смешения: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3297413"/>
            <a:ext cx="4572000" cy="35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r>
              <a:rPr lang="ru-RU" smtClean="0"/>
              <a:t>Решение динамики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980728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mtClean="0"/>
              <a:t>Для решения системы уравнений используем метод Элера: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84784"/>
            <a:ext cx="6328489" cy="256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r>
              <a:rPr lang="ru-RU" smtClean="0"/>
              <a:t>: результат_А</a:t>
            </a:r>
            <a:endParaRPr lang="ru-RU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484784"/>
            <a:ext cx="829830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940966"/>
          </a:xfrm>
        </p:spPr>
        <p:txBody>
          <a:bodyPr/>
          <a:lstStyle/>
          <a:p>
            <a:r>
              <a:rPr lang="ru-RU" smtClean="0"/>
              <a:t>Результат_Б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496944" cy="598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smtClean="0"/>
              <a:t>Смысл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Всего лишь 3% бытовых отходов подвергается промышленной переработке</a:t>
            </a:r>
            <a:r>
              <a:rPr lang="ru-RU" smtClean="0"/>
              <a:t>. Это крайне мало, вся </a:t>
            </a:r>
            <a:r>
              <a:rPr lang="ru-RU" dirty="0" smtClean="0"/>
              <a:t>проблема заключается в </a:t>
            </a:r>
            <a:r>
              <a:rPr lang="ru-RU" smtClean="0"/>
              <a:t>строительстве предприятий по переработке, а точнее</a:t>
            </a:r>
            <a:r>
              <a:rPr lang="ru-RU" dirty="0" smtClean="0"/>
              <a:t>, в необходимости инвестирования в эту отрасль.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4584157"/>
            <a:ext cx="2339752" cy="2273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4048" y="620688"/>
            <a:ext cx="3682752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работы САПР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47880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749" y="0"/>
            <a:ext cx="47405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Структурная схема САПР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25736"/>
            <a:ext cx="6912768" cy="628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-16731"/>
            <a:ext cx="6696744" cy="687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768752" cy="502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149" y="0"/>
            <a:ext cx="7043844" cy="46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Даталогическая</a:t>
            </a:r>
            <a:r>
              <a:rPr lang="ru-RU" dirty="0" smtClean="0"/>
              <a:t> схема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587" y="476672"/>
            <a:ext cx="6349765" cy="630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259</Words>
  <Application>Microsoft Office PowerPoint</Application>
  <PresentationFormat>Экран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Разработка подсистемы САПР вторичной переработки полиэтиленовых отходов с целью получения полимерпесчаной продукций</vt:lpstr>
      <vt:lpstr>Смысл проекта</vt:lpstr>
      <vt:lpstr>Схема работы САПР</vt:lpstr>
      <vt:lpstr>Слайд 4</vt:lpstr>
      <vt:lpstr>Структурная схема САПР</vt:lpstr>
      <vt:lpstr>Слайд 6</vt:lpstr>
      <vt:lpstr>Слайд 7</vt:lpstr>
      <vt:lpstr>Слайд 8</vt:lpstr>
      <vt:lpstr>Даталогическая схема</vt:lpstr>
      <vt:lpstr>Оптимизация линии</vt:lpstr>
      <vt:lpstr>Оптимизация выпуска</vt:lpstr>
      <vt:lpstr>Решение динамики</vt:lpstr>
      <vt:lpstr>Программа: результат_А</vt:lpstr>
      <vt:lpstr>Результат_Б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подсистемы САПР вторичной переработки полиэтиленовых отходов с целью получения полимерпесчаной продукций</dc:title>
  <dc:creator>Даша Бараева</dc:creator>
  <cp:lastModifiedBy>qwinmen</cp:lastModifiedBy>
  <cp:revision>26</cp:revision>
  <dcterms:created xsi:type="dcterms:W3CDTF">2016-03-30T05:58:12Z</dcterms:created>
  <dcterms:modified xsi:type="dcterms:W3CDTF">2021-12-18T14:17:24Z</dcterms:modified>
</cp:coreProperties>
</file>