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Resensi</a:t>
            </a:r>
            <a:r>
              <a:rPr lang="en-US" dirty="0" smtClean="0"/>
              <a:t> Film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rafli</a:t>
            </a:r>
            <a:r>
              <a:rPr lang="en-US" dirty="0" smtClean="0"/>
              <a:t> </a:t>
            </a:r>
            <a:r>
              <a:rPr lang="en-US" dirty="0" err="1" smtClean="0"/>
              <a:t>abdillah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Xii-</a:t>
            </a:r>
            <a:r>
              <a:rPr lang="en-US" dirty="0" err="1" smtClean="0"/>
              <a:t>rpl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Judul</a:t>
            </a:r>
            <a:r>
              <a:rPr lang="en-US" dirty="0" smtClean="0"/>
              <a:t>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Judul</a:t>
            </a:r>
            <a:r>
              <a:rPr lang="en-US" dirty="0" smtClean="0"/>
              <a:t> film nu bade di </a:t>
            </a:r>
            <a:r>
              <a:rPr lang="en-US" dirty="0" err="1" smtClean="0"/>
              <a:t>resensi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abdi</a:t>
            </a:r>
            <a:r>
              <a:rPr lang="en-US" dirty="0" smtClean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Film Knives Out (2019).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0" y="2332602"/>
            <a:ext cx="4251628" cy="28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Knives Out (2019)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film Knives Out </a:t>
            </a:r>
            <a:r>
              <a:rPr lang="en-US" dirty="0" err="1" smtClean="0"/>
              <a:t>ieu</a:t>
            </a:r>
            <a:r>
              <a:rPr lang="en-US" dirty="0" smtClean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T-Street Production nu </a:t>
            </a:r>
            <a:r>
              <a:rPr lang="en-US" dirty="0" err="1" smtClean="0"/>
              <a:t>asalna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Amerika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2270"/>
            <a:ext cx="5550010" cy="31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Suradara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Knives Out (2019)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Film </a:t>
            </a:r>
            <a:r>
              <a:rPr lang="en-US" dirty="0" err="1" smtClean="0"/>
              <a:t>ieu</a:t>
            </a:r>
            <a:r>
              <a:rPr lang="en-US" dirty="0" smtClean="0"/>
              <a:t> </a:t>
            </a:r>
            <a:r>
              <a:rPr lang="en-US" dirty="0" err="1" smtClean="0"/>
              <a:t>disutradaraan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Rian Johnson </a:t>
            </a:r>
            <a:r>
              <a:rPr lang="en-US" dirty="0" err="1" smtClean="0"/>
              <a:t>anu</a:t>
            </a:r>
            <a:r>
              <a:rPr lang="en-US" dirty="0" smtClean="0"/>
              <a:t> </a:t>
            </a:r>
            <a:r>
              <a:rPr lang="en-US" dirty="0" err="1" smtClean="0"/>
              <a:t>oge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producer film </a:t>
            </a:r>
            <a:r>
              <a:rPr lang="en-US" dirty="0" err="1" smtClean="0"/>
              <a:t>ieu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Star Wars: The Last Jedi Japan Premiere Red Carpet: &lt;strong&gt;Rian&lt;/strong&gt; J…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51" y="2423532"/>
            <a:ext cx="4752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Knives Out (2019)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Ana de </a:t>
            </a:r>
            <a:r>
              <a:rPr lang="en-US" dirty="0" err="1" smtClean="0"/>
              <a:t>Armas</a:t>
            </a:r>
            <a:r>
              <a:rPr lang="en-US" dirty="0" smtClean="0"/>
              <a:t> (Marta Cabrera)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Chris Evans (</a:t>
            </a:r>
            <a:r>
              <a:rPr lang="en-US" dirty="0" err="1" smtClean="0"/>
              <a:t>Ramson</a:t>
            </a:r>
            <a:r>
              <a:rPr lang="en-US" dirty="0" smtClean="0"/>
              <a:t> Drysdale)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Daniel Craig (Benoit Blanc)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Joseph Gordon-Levitt (Detective </a:t>
            </a:r>
            <a:r>
              <a:rPr lang="en-US" dirty="0" err="1" smtClean="0"/>
              <a:t>Hardrock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JST….</a:t>
            </a:r>
            <a:endParaRPr lang="en-US" dirty="0"/>
          </a:p>
        </p:txBody>
      </p:sp>
      <p:pic>
        <p:nvPicPr>
          <p:cNvPr id="4" name="Picture 3" descr="Marlene Forte Archives - Old Ain't De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57051"/>
            <a:ext cx="1849434" cy="1230440"/>
          </a:xfrm>
          <a:prstGeom prst="rect">
            <a:avLst/>
          </a:prstGeom>
        </p:spPr>
      </p:pic>
      <p:pic>
        <p:nvPicPr>
          <p:cNvPr id="5" name="Picture 4" descr="Review: &lt;strong&gt;Knives&lt;/strong&gt; &lt;strong&gt;Out&lt;/strong&gt; - Old Ain't Dea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78147"/>
            <a:ext cx="1811751" cy="1209344"/>
          </a:xfrm>
          <a:prstGeom prst="rect">
            <a:avLst/>
          </a:prstGeom>
        </p:spPr>
      </p:pic>
      <p:pic>
        <p:nvPicPr>
          <p:cNvPr id="8" name="Picture 7" descr="&lt;strong&gt;Daniel&lt;/strong&gt; &lt;strong&gt;Craig&lt;/strong&gt; i Chris Evans u trileru &quot;&lt;strong&gt;Knives&lt;/strong&gt; &lt;strong&gt;Out&lt;/strong&gt;&quot; | FatHips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72" y="3971701"/>
            <a:ext cx="2060849" cy="1113183"/>
          </a:xfrm>
          <a:prstGeom prst="rect">
            <a:avLst/>
          </a:prstGeom>
        </p:spPr>
      </p:pic>
      <p:pic>
        <p:nvPicPr>
          <p:cNvPr id="9" name="Picture 8" descr="Premium Rush | Film-Rezensionen.d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7" y="3971701"/>
            <a:ext cx="1907319" cy="12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Knives Out (2019)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Komedi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Misteri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Kriminal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Sinopsis</a:t>
            </a:r>
            <a:r>
              <a:rPr lang="en-US" dirty="0" smtClean="0"/>
              <a:t> Film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Knives Out (2019)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 film </a:t>
            </a:r>
            <a:r>
              <a:rPr lang="en-US" dirty="0" err="1" smtClean="0"/>
              <a:t>ieu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/>
              <a:t> </a:t>
            </a:r>
            <a:r>
              <a:rPr lang="en-US" dirty="0" err="1" smtClean="0"/>
              <a:t>nyaritakeun</a:t>
            </a:r>
            <a:r>
              <a:rPr lang="en-US" dirty="0" smtClean="0"/>
              <a:t> </a:t>
            </a:r>
            <a:r>
              <a:rPr lang="en-US" dirty="0"/>
              <a:t>Harlan </a:t>
            </a:r>
            <a:r>
              <a:rPr lang="en-US" dirty="0" err="1"/>
              <a:t>Thrombey</a:t>
            </a:r>
            <a:r>
              <a:rPr lang="en-US" dirty="0"/>
              <a:t> (Christopher Plummer), </a:t>
            </a:r>
            <a:r>
              <a:rPr lang="en-US" dirty="0" err="1"/>
              <a:t>panulis</a:t>
            </a:r>
            <a:r>
              <a:rPr lang="en-US" dirty="0"/>
              <a:t> novel </a:t>
            </a:r>
            <a:r>
              <a:rPr lang="en-US" dirty="0" err="1"/>
              <a:t>misteri</a:t>
            </a:r>
            <a:r>
              <a:rPr lang="en-US" dirty="0"/>
              <a:t>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beunghar</a:t>
            </a:r>
            <a:r>
              <a:rPr lang="en-US" dirty="0"/>
              <a:t>. Dina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ka-85, </a:t>
            </a:r>
            <a:r>
              <a:rPr lang="en-US" dirty="0" err="1"/>
              <a:t>anjeunna</a:t>
            </a:r>
            <a:r>
              <a:rPr lang="en-US" dirty="0"/>
              <a:t> </a:t>
            </a:r>
            <a:r>
              <a:rPr lang="en-US" dirty="0" err="1" smtClean="0"/>
              <a:t>pupus</a:t>
            </a:r>
            <a:r>
              <a:rPr lang="en-US" dirty="0" smtClean="0"/>
              <a:t> </a:t>
            </a:r>
            <a:r>
              <a:rPr lang="en-US" dirty="0" err="1"/>
              <a:t>sacara</a:t>
            </a:r>
            <a:r>
              <a:rPr lang="en-US" dirty="0"/>
              <a:t> </a:t>
            </a:r>
            <a:r>
              <a:rPr lang="en-US" dirty="0" err="1"/>
              <a:t>misterius</a:t>
            </a:r>
            <a:r>
              <a:rPr lang="en-US" dirty="0"/>
              <a:t>. </a:t>
            </a:r>
            <a:r>
              <a:rPr lang="en-US" dirty="0" err="1"/>
              <a:t>Kulawarga</a:t>
            </a:r>
            <a:r>
              <a:rPr lang="en-US" dirty="0"/>
              <a:t> Harlan,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ngariung</a:t>
            </a:r>
            <a:r>
              <a:rPr lang="en-US" dirty="0"/>
              <a:t> </a:t>
            </a:r>
            <a:r>
              <a:rPr lang="en-US" dirty="0" err="1"/>
              <a:t>pikeun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taun</a:t>
            </a:r>
            <a:r>
              <a:rPr lang="en-US" dirty="0"/>
              <a:t> </a:t>
            </a:r>
            <a:r>
              <a:rPr lang="en-US" dirty="0" err="1"/>
              <a:t>panulis</a:t>
            </a:r>
            <a:r>
              <a:rPr lang="en-US" dirty="0"/>
              <a:t>, </a:t>
            </a:r>
            <a:r>
              <a:rPr lang="en-US" dirty="0" err="1"/>
              <a:t>janten</a:t>
            </a:r>
            <a:r>
              <a:rPr lang="en-US" dirty="0"/>
              <a:t> </a:t>
            </a:r>
            <a:r>
              <a:rPr lang="en-US" dirty="0" err="1"/>
              <a:t>tersangka</a:t>
            </a:r>
            <a:r>
              <a:rPr lang="en-US" dirty="0"/>
              <a:t>. </a:t>
            </a:r>
            <a:r>
              <a:rPr lang="en-US" dirty="0" err="1"/>
              <a:t>Aranjeunna</a:t>
            </a:r>
            <a:r>
              <a:rPr lang="en-US" dirty="0"/>
              <a:t> </a:t>
            </a:r>
            <a:r>
              <a:rPr lang="en-US" dirty="0" err="1"/>
              <a:t>kedah</a:t>
            </a:r>
            <a:r>
              <a:rPr lang="en-US" dirty="0"/>
              <a:t> </a:t>
            </a:r>
            <a:r>
              <a:rPr lang="en-US" dirty="0" err="1"/>
              <a:t>nyanghareupan</a:t>
            </a:r>
            <a:r>
              <a:rPr lang="en-US" dirty="0"/>
              <a:t> </a:t>
            </a:r>
            <a:r>
              <a:rPr lang="en-US" dirty="0" err="1"/>
              <a:t>detektif</a:t>
            </a:r>
            <a:r>
              <a:rPr lang="en-US" dirty="0"/>
              <a:t>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kasohor</a:t>
            </a:r>
            <a:r>
              <a:rPr lang="en-US" dirty="0"/>
              <a:t>, Benoit Blanc (Daniel Craig),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parantos</a:t>
            </a:r>
            <a:r>
              <a:rPr lang="en-US" dirty="0"/>
              <a:t> </a:t>
            </a:r>
            <a:r>
              <a:rPr lang="en-US" dirty="0" err="1"/>
              <a:t>sumping</a:t>
            </a:r>
            <a:r>
              <a:rPr lang="en-US" dirty="0"/>
              <a:t> </a:t>
            </a:r>
            <a:r>
              <a:rPr lang="en-US" dirty="0" err="1"/>
              <a:t>pikeun</a:t>
            </a:r>
            <a:r>
              <a:rPr lang="en-US" dirty="0"/>
              <a:t> </a:t>
            </a:r>
            <a:r>
              <a:rPr lang="en-US" dirty="0" err="1"/>
              <a:t>nalungtik</a:t>
            </a:r>
            <a:r>
              <a:rPr lang="en-US" dirty="0"/>
              <a:t> </a:t>
            </a:r>
            <a:r>
              <a:rPr lang="en-US" dirty="0" err="1"/>
              <a:t>kajadian</a:t>
            </a:r>
            <a:r>
              <a:rPr lang="en-US" dirty="0"/>
              <a:t> </a:t>
            </a:r>
            <a:r>
              <a:rPr lang="en-US" dirty="0" err="1"/>
              <a:t>ieu</a:t>
            </a:r>
            <a:r>
              <a:rPr lang="en-US" dirty="0"/>
              <a:t>. </a:t>
            </a:r>
            <a:r>
              <a:rPr lang="en-US" dirty="0" err="1"/>
              <a:t>Pikeun</a:t>
            </a:r>
            <a:r>
              <a:rPr lang="en-US" dirty="0"/>
              <a:t> </a:t>
            </a:r>
            <a:r>
              <a:rPr lang="en-US" dirty="0" err="1"/>
              <a:t>ngajawab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 </a:t>
            </a:r>
            <a:r>
              <a:rPr lang="en-US" dirty="0" err="1"/>
              <a:t>pupusna</a:t>
            </a:r>
            <a:r>
              <a:rPr lang="en-US" dirty="0"/>
              <a:t> Harlan, </a:t>
            </a:r>
            <a:r>
              <a:rPr lang="en-US" dirty="0" err="1"/>
              <a:t>detektif</a:t>
            </a:r>
            <a:r>
              <a:rPr lang="en-US" dirty="0"/>
              <a:t> </a:t>
            </a:r>
            <a:r>
              <a:rPr lang="en-US" dirty="0" err="1"/>
              <a:t>mimiti</a:t>
            </a:r>
            <a:r>
              <a:rPr lang="en-US" dirty="0"/>
              <a:t> </a:t>
            </a:r>
            <a:r>
              <a:rPr lang="en-US" dirty="0" err="1"/>
              <a:t>ngobrol</a:t>
            </a:r>
            <a:r>
              <a:rPr lang="en-US" dirty="0"/>
              <a:t> </a:t>
            </a:r>
            <a:r>
              <a:rPr lang="en-US" dirty="0" err="1"/>
              <a:t>jeung</a:t>
            </a:r>
            <a:r>
              <a:rPr lang="en-US" dirty="0"/>
              <a:t> </a:t>
            </a:r>
            <a:r>
              <a:rPr lang="en-US" dirty="0" err="1"/>
              <a:t>sakabeh</a:t>
            </a:r>
            <a:r>
              <a:rPr lang="en-US" dirty="0"/>
              <a:t> </a:t>
            </a:r>
            <a:r>
              <a:rPr lang="en-US" dirty="0" err="1" smtClean="0"/>
              <a:t>kaluarga</a:t>
            </a:r>
            <a:r>
              <a:rPr lang="en-US" dirty="0" smtClean="0"/>
              <a:t>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dina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Harlan. </a:t>
            </a:r>
            <a:r>
              <a:rPr lang="en-US" dirty="0" err="1"/>
              <a:t>Anjeunna</a:t>
            </a:r>
            <a:r>
              <a:rPr lang="en-US" dirty="0"/>
              <a:t> </a:t>
            </a:r>
            <a:r>
              <a:rPr lang="en-US" dirty="0" err="1" smtClean="0"/>
              <a:t>nanyaan</a:t>
            </a:r>
            <a:r>
              <a:rPr lang="en-US" dirty="0" smtClean="0"/>
              <a:t> </a:t>
            </a:r>
            <a:r>
              <a:rPr lang="en-US" dirty="0" err="1" smtClean="0"/>
              <a:t>kabeh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kaluarga</a:t>
            </a:r>
            <a:r>
              <a:rPr lang="en-US" dirty="0" smtClean="0"/>
              <a:t> </a:t>
            </a:r>
            <a:r>
              <a:rPr lang="en-US" dirty="0" err="1"/>
              <a:t>dina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pikeun</a:t>
            </a:r>
            <a:r>
              <a:rPr lang="en-US" dirty="0"/>
              <a:t> </a:t>
            </a:r>
            <a:r>
              <a:rPr lang="en-US" dirty="0" err="1"/>
              <a:t>manggihan</a:t>
            </a:r>
            <a:r>
              <a:rPr lang="en-US" dirty="0"/>
              <a:t> </a:t>
            </a:r>
            <a:r>
              <a:rPr lang="en-US" dirty="0" err="1"/>
              <a:t>dalang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pembunuhan</a:t>
            </a:r>
            <a:r>
              <a:rPr lang="en-US" dirty="0"/>
              <a:t> </a:t>
            </a:r>
            <a:r>
              <a:rPr lang="en-US" dirty="0" err="1"/>
              <a:t>novelis</a:t>
            </a:r>
            <a:r>
              <a:rPr lang="en-US" dirty="0"/>
              <a:t> </a:t>
            </a:r>
            <a:r>
              <a:rPr lang="en-US" dirty="0" err="1"/>
              <a:t>kawentar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&amp; </a:t>
            </a:r>
            <a:r>
              <a:rPr lang="en-US" dirty="0" err="1" smtClean="0"/>
              <a:t>Kakurangan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Kanggo</a:t>
            </a:r>
            <a:r>
              <a:rPr lang="en-US" dirty="0" smtClean="0"/>
              <a:t> </a:t>
            </a:r>
            <a:r>
              <a:rPr lang="en-US" dirty="0" err="1" smtClean="0"/>
              <a:t>abdi</a:t>
            </a:r>
            <a:r>
              <a:rPr lang="en-US" dirty="0" smtClean="0"/>
              <a:t> , film </a:t>
            </a:r>
            <a:r>
              <a:rPr lang="en-US" dirty="0" err="1" smtClean="0"/>
              <a:t>ieu</a:t>
            </a:r>
            <a:r>
              <a:rPr lang="en-US" dirty="0" smtClean="0"/>
              <a:t> </a:t>
            </a:r>
            <a:r>
              <a:rPr lang="en-US" dirty="0" err="1" smtClean="0"/>
              <a:t>seueur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</a:t>
            </a:r>
            <a:r>
              <a:rPr lang="en-US" dirty="0" err="1" smtClean="0"/>
              <a:t>kelebihanna</a:t>
            </a:r>
            <a:r>
              <a:rPr lang="en-US" dirty="0" smtClean="0"/>
              <a:t> </a:t>
            </a:r>
            <a:r>
              <a:rPr lang="en-US" dirty="0" err="1" smtClean="0"/>
              <a:t>diantarana</a:t>
            </a:r>
            <a:r>
              <a:rPr lang="en-US" dirty="0" smtClean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</a:t>
            </a:r>
            <a:r>
              <a:rPr lang="en-US" dirty="0" err="1" smtClean="0"/>
              <a:t>rapih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pas </a:t>
            </a:r>
            <a:r>
              <a:rPr lang="en-US" dirty="0" err="1" smtClean="0"/>
              <a:t>nyaritakeun</a:t>
            </a:r>
            <a:r>
              <a:rPr lang="en-US" dirty="0" smtClean="0"/>
              <a:t> </a:t>
            </a:r>
            <a:r>
              <a:rPr lang="en-US" dirty="0" err="1" smtClean="0"/>
              <a:t>tokoh-tokoh</a:t>
            </a:r>
            <a:r>
              <a:rPr lang="en-US" dirty="0" smtClean="0"/>
              <a:t> di </a:t>
            </a:r>
            <a:r>
              <a:rPr lang="en-US" dirty="0" err="1" smtClean="0"/>
              <a:t>filmna</a:t>
            </a:r>
            <a:r>
              <a:rPr lang="en-US" dirty="0" smtClean="0"/>
              <a:t> </a:t>
            </a:r>
            <a:r>
              <a:rPr lang="en-US" dirty="0" err="1" smtClean="0"/>
              <a:t>jeung</a:t>
            </a:r>
            <a:r>
              <a:rPr lang="en-US" dirty="0" smtClean="0"/>
              <a:t> </a:t>
            </a:r>
            <a:r>
              <a:rPr lang="en-US" dirty="0" err="1" smtClean="0"/>
              <a:t>deui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nu </a:t>
            </a:r>
            <a:r>
              <a:rPr lang="en-US" dirty="0" err="1" smtClean="0"/>
              <a:t>ngabunuh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aki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teu</a:t>
            </a:r>
            <a:r>
              <a:rPr lang="en-US" dirty="0" smtClean="0"/>
              <a:t> </a:t>
            </a:r>
            <a:r>
              <a:rPr lang="en-US" dirty="0" err="1" smtClean="0"/>
              <a:t>aya</a:t>
            </a:r>
            <a:r>
              <a:rPr lang="en-US" dirty="0" smtClean="0"/>
              <a:t> clue </a:t>
            </a:r>
            <a:r>
              <a:rPr lang="en-US" dirty="0" err="1" smtClean="0"/>
              <a:t>pisan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</a:t>
            </a:r>
            <a:r>
              <a:rPr lang="en-US" dirty="0" err="1" smtClean="0"/>
              <a:t>dugi</a:t>
            </a:r>
            <a:r>
              <a:rPr lang="en-US" dirty="0" smtClean="0"/>
              <a:t>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film </a:t>
            </a:r>
            <a:r>
              <a:rPr lang="en-US" dirty="0" err="1" smtClean="0"/>
              <a:t>nembe</a:t>
            </a:r>
            <a:r>
              <a:rPr lang="en-US" dirty="0" smtClean="0"/>
              <a:t> </a:t>
            </a:r>
            <a:r>
              <a:rPr lang="en-US" dirty="0" err="1" smtClean="0"/>
              <a:t>kanyahoan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 nu </a:t>
            </a:r>
            <a:r>
              <a:rPr lang="en-US" dirty="0" err="1" smtClean="0"/>
              <a:t>ngabunuh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akina</a:t>
            </a:r>
            <a:r>
              <a:rPr lang="en-US" dirty="0" smtClean="0"/>
              <a:t>, </a:t>
            </a:r>
            <a:r>
              <a:rPr lang="en-US" dirty="0" err="1" smtClean="0"/>
              <a:t>sareng</a:t>
            </a:r>
            <a:r>
              <a:rPr lang="en-US" dirty="0" smtClean="0"/>
              <a:t> </a:t>
            </a:r>
            <a:r>
              <a:rPr lang="en-US" dirty="0" err="1" smtClean="0"/>
              <a:t>seueur</a:t>
            </a:r>
            <a:r>
              <a:rPr lang="en-US" dirty="0" smtClean="0"/>
              <a:t> </a:t>
            </a:r>
            <a:r>
              <a:rPr lang="en-US" dirty="0" err="1" smtClean="0"/>
              <a:t>keneh</a:t>
            </a:r>
            <a:r>
              <a:rPr lang="en-US" dirty="0" smtClean="0"/>
              <a:t> </a:t>
            </a:r>
            <a:r>
              <a:rPr lang="en-US" dirty="0" err="1" smtClean="0"/>
              <a:t>kalebihanna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Kakurangan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Kakuranganna</a:t>
            </a:r>
            <a:r>
              <a:rPr lang="en-US" dirty="0" smtClean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</a:t>
            </a:r>
            <a:r>
              <a:rPr lang="en-US" dirty="0" err="1" smtClean="0"/>
              <a:t>henteu</a:t>
            </a:r>
            <a:r>
              <a:rPr lang="en-US" dirty="0" smtClean="0"/>
              <a:t> di </a:t>
            </a:r>
            <a:r>
              <a:rPr lang="en-US" dirty="0" err="1" smtClean="0"/>
              <a:t>tunjukkeun</a:t>
            </a:r>
            <a:r>
              <a:rPr lang="en-US" dirty="0" smtClean="0"/>
              <a:t> </a:t>
            </a:r>
            <a:r>
              <a:rPr lang="en-US" dirty="0" err="1" smtClean="0"/>
              <a:t>kumaha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detective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mecahkeun</a:t>
            </a:r>
            <a:r>
              <a:rPr lang="en-US" dirty="0" smtClean="0"/>
              <a:t> </a:t>
            </a:r>
            <a:r>
              <a:rPr lang="en-US" dirty="0" err="1" smtClean="0"/>
              <a:t>misteri</a:t>
            </a:r>
            <a:r>
              <a:rPr lang="en-US" dirty="0" smtClean="0"/>
              <a:t> </a:t>
            </a:r>
            <a:r>
              <a:rPr lang="en-US" dirty="0" err="1" smtClean="0"/>
              <a:t>ieu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187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Resensi Film</vt:lpstr>
      <vt:lpstr>Judul Film</vt:lpstr>
      <vt:lpstr>Producer Knives Out (2019)</vt:lpstr>
      <vt:lpstr>Suradara Knives Out (2019)</vt:lpstr>
      <vt:lpstr>Aktor Knives Out (2019)</vt:lpstr>
      <vt:lpstr>Genre Knives Out (2019)</vt:lpstr>
      <vt:lpstr>Sinopsis Film Knives Out (2019)</vt:lpstr>
      <vt:lpstr>Kelebihan &amp; Kakurangan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Resensi Film</dc:title>
  <dc:creator>user</dc:creator>
  <cp:lastModifiedBy>user</cp:lastModifiedBy>
  <cp:revision>12</cp:revision>
  <dcterms:created xsi:type="dcterms:W3CDTF">2022-10-18T12:27:18Z</dcterms:created>
  <dcterms:modified xsi:type="dcterms:W3CDTF">2022-10-18T13:30:12Z</dcterms:modified>
</cp:coreProperties>
</file>