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A742C498-06EA-4E94-B9FC-759EDD774FC0}">
          <p14:sldIdLst>
            <p14:sldId id="257"/>
          </p14:sldIdLst>
        </p14:section>
        <p14:section name="인게임" id="{0DA6E292-61D1-4CFE-AEEA-8F86B1D1951C}">
          <p14:sldIdLst>
            <p14:sldId id="258"/>
            <p14:sldId id="259"/>
            <p14:sldId id="269"/>
          </p14:sldIdLst>
        </p14:section>
        <p14:section name="설정팝업" id="{A83BC066-C96F-45C7-AE64-5CBB5DE2B2F4}">
          <p14:sldIdLst>
            <p14:sldId id="260"/>
          </p14:sldIdLst>
        </p14:section>
        <p14:section name="월드맵팝업" id="{6F3AB7CD-A336-4167-9C16-1A2ABBE5F2AB}">
          <p14:sldIdLst>
            <p14:sldId id="261"/>
          </p14:sldIdLst>
        </p14:section>
        <p14:section name="인벤토리/장비창" id="{966C8630-A90A-4B6E-92E9-1517D26DF73A}">
          <p14:sldIdLst>
            <p14:sldId id="262"/>
          </p14:sldIdLst>
        </p14:section>
        <p14:section name="조합창" id="{1C011414-F63A-4132-A007-2CAC21330B19}">
          <p14:sldIdLst>
            <p14:sldId id="264"/>
          </p14:sldIdLst>
        </p14:section>
        <p14:section name="도감" id="{6609AD35-C519-40D7-B516-B8EA8B3A2698}">
          <p14:sldIdLst>
            <p14:sldId id="265"/>
            <p14:sldId id="266"/>
          </p14:sldIdLst>
        </p14:section>
        <p14:section name="퀘스트" id="{763D3F0C-D425-455F-9D6E-29B2D3BE7D37}">
          <p14:sldIdLst>
            <p14:sldId id="267"/>
          </p14:sldIdLst>
        </p14:section>
        <p14:section name="상점" id="{A6053185-BE21-4F3C-A9E8-5BDEC1970796}">
          <p14:sldIdLst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62" autoAdjust="0"/>
  </p:normalViewPr>
  <p:slideViewPr>
    <p:cSldViewPr>
      <p:cViewPr varScale="1">
        <p:scale>
          <a:sx n="115" d="100"/>
          <a:sy n="115" d="100"/>
        </p:scale>
        <p:origin x="-51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9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9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4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47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71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4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62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5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1F71-82FF-4D41-95E6-DC71DFA52401}" type="datetimeFigureOut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7EB8-788D-40E0-B845-853C6ED17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7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5696" y="916113"/>
            <a:ext cx="5400600" cy="135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3768" y="3501247"/>
            <a:ext cx="3888432" cy="27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화면을 터치해주세요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87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336210" y="598709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2432" y="594110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552234" y="104907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몬스터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이미</a:t>
            </a:r>
            <a:r>
              <a:rPr lang="ko-KR" altLang="en-US" sz="500" dirty="0"/>
              <a:t>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39198" y="104589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543254" y="10486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040779" y="104404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36483" y="104871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52234" y="15850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5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039198" y="1581904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543254" y="158469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40779" y="158004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536483" y="158472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552234" y="212388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62" name="직사각형 61"/>
          <p:cNvSpPr/>
          <p:nvPr/>
        </p:nvSpPr>
        <p:spPr>
          <a:xfrm>
            <a:off x="5039198" y="21207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43254" y="21234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040779" y="211885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536483" y="212352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52234" y="26598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77" name="직사각형 76"/>
          <p:cNvSpPr/>
          <p:nvPr/>
        </p:nvSpPr>
        <p:spPr>
          <a:xfrm>
            <a:off x="5039198" y="265671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3254" y="26595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040779" y="265486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536483" y="265953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552234" y="319711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2" name="직사각형 81"/>
          <p:cNvSpPr/>
          <p:nvPr/>
        </p:nvSpPr>
        <p:spPr>
          <a:xfrm>
            <a:off x="5039198" y="31939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3254" y="31967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040779" y="319208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536483" y="319675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2234" y="37331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7" name="직사각형 86"/>
          <p:cNvSpPr/>
          <p:nvPr/>
        </p:nvSpPr>
        <p:spPr>
          <a:xfrm>
            <a:off x="5039198" y="372994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543254" y="37327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040779" y="372809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36483" y="373276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537249" y="1423761"/>
            <a:ext cx="2905768" cy="288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153471" y="1419162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4649602" y="1608202"/>
            <a:ext cx="681062" cy="666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몬스터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이미</a:t>
            </a:r>
            <a:r>
              <a:rPr lang="ko-KR" altLang="en-US" sz="500" dirty="0"/>
              <a:t>지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333728" y="2321038"/>
            <a:ext cx="129614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LV. </a:t>
            </a:r>
            <a:r>
              <a:rPr lang="ko-KR" altLang="en-US" sz="1200" dirty="0" err="1" smtClean="0"/>
              <a:t>몬스터</a:t>
            </a:r>
            <a:r>
              <a:rPr lang="ko-KR" altLang="en-US" sz="1200" dirty="0" smtClean="0"/>
              <a:t> 이름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187295" y="3431048"/>
            <a:ext cx="506354" cy="49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획득가능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재료 이미지</a:t>
            </a:r>
            <a:endParaRPr lang="ko-KR" altLang="en-US" sz="500" dirty="0"/>
          </a:p>
        </p:txBody>
      </p:sp>
      <p:sp>
        <p:nvSpPr>
          <p:cNvPr id="66" name="직사각형 65"/>
          <p:cNvSpPr/>
          <p:nvPr/>
        </p:nvSpPr>
        <p:spPr>
          <a:xfrm>
            <a:off x="4756346" y="3427866"/>
            <a:ext cx="506354" cy="49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획득가능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재료 이미지</a:t>
            </a:r>
            <a:endParaRPr lang="ko-KR" altLang="en-US" sz="500" dirty="0"/>
          </a:p>
        </p:txBody>
      </p:sp>
      <p:sp>
        <p:nvSpPr>
          <p:cNvPr id="67" name="직사각형 66"/>
          <p:cNvSpPr/>
          <p:nvPr/>
        </p:nvSpPr>
        <p:spPr>
          <a:xfrm>
            <a:off x="5330664" y="3427866"/>
            <a:ext cx="506354" cy="495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획득가능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재료 이미지</a:t>
            </a:r>
            <a:endParaRPr lang="ko-KR" altLang="en-US" sz="500" dirty="0"/>
          </a:p>
        </p:txBody>
      </p:sp>
      <p:sp>
        <p:nvSpPr>
          <p:cNvPr id="68" name="직사각형 67"/>
          <p:cNvSpPr/>
          <p:nvPr/>
        </p:nvSpPr>
        <p:spPr>
          <a:xfrm>
            <a:off x="4361451" y="2788804"/>
            <a:ext cx="129614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설명설명설명설명설명설명설명설명설명</a:t>
            </a:r>
            <a:endParaRPr lang="ko-KR" altLang="en-US" sz="800" dirty="0"/>
          </a:p>
        </p:txBody>
      </p:sp>
      <p:sp>
        <p:nvSpPr>
          <p:cNvPr id="70" name="타원 69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71" name="타원 70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72" name="타원 71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73" name="타원 72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91" name="타원 90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92" name="타원 91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93" name="그룹 92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94" name="직사각형 93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34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047997" y="843558"/>
            <a:ext cx="2731598" cy="3802066"/>
            <a:chOff x="700930" y="794040"/>
            <a:chExt cx="2731598" cy="3802066"/>
          </a:xfrm>
        </p:grpSpPr>
        <p:sp>
          <p:nvSpPr>
            <p:cNvPr id="62" name="직사각형 61"/>
            <p:cNvSpPr/>
            <p:nvPr/>
          </p:nvSpPr>
          <p:spPr>
            <a:xfrm>
              <a:off x="700930" y="794040"/>
              <a:ext cx="273159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51948" y="1359464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505801" y="1358568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설명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이미</a:t>
              </a:r>
              <a:r>
                <a:rPr lang="ko-KR" altLang="en-US" sz="1000" dirty="0"/>
                <a:t>지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851948" y="1985535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505801" y="1984639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39778" y="2607188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1493631" y="2606292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39778" y="3224460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493000" y="3223564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33804" y="3842809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94950" y="3841913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5489671" y="843317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87" name="직사각형 86"/>
          <p:cNvSpPr/>
          <p:nvPr/>
        </p:nvSpPr>
        <p:spPr>
          <a:xfrm>
            <a:off x="5438279" y="1413402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L 도형 87"/>
          <p:cNvSpPr/>
          <p:nvPr/>
        </p:nvSpPr>
        <p:spPr>
          <a:xfrm rot="19108275">
            <a:off x="5449236" y="1323887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438540" y="2040369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L 도형 89"/>
          <p:cNvSpPr/>
          <p:nvPr/>
        </p:nvSpPr>
        <p:spPr>
          <a:xfrm rot="19108275">
            <a:off x="5449497" y="1950854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421677" y="2661127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L 도형 91"/>
          <p:cNvSpPr/>
          <p:nvPr/>
        </p:nvSpPr>
        <p:spPr>
          <a:xfrm rot="19108275">
            <a:off x="5432634" y="2571612"/>
            <a:ext cx="196111" cy="168397"/>
          </a:xfrm>
          <a:prstGeom prst="corner">
            <a:avLst>
              <a:gd name="adj1" fmla="val 32478"/>
              <a:gd name="adj2" fmla="val 32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5432059" y="3273978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434152" y="3891431"/>
            <a:ext cx="17220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50" name="타원 49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51" name="타원 50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52" name="타원 51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53" name="타원 52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54" name="타원 53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56" name="직사각형 55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46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43" name="타원 4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버튼 목록</a:t>
            </a:r>
            <a:endParaRPr lang="ko-KR" altLang="en-US" sz="5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731258" y="863734"/>
            <a:ext cx="2731598" cy="3802066"/>
            <a:chOff x="700930" y="794040"/>
            <a:chExt cx="2731598" cy="3802066"/>
          </a:xfrm>
        </p:grpSpPr>
        <p:sp>
          <p:nvSpPr>
            <p:cNvPr id="35" name="직사각형 34"/>
            <p:cNvSpPr/>
            <p:nvPr/>
          </p:nvSpPr>
          <p:spPr>
            <a:xfrm>
              <a:off x="700930" y="794040"/>
              <a:ext cx="273159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51948" y="1359464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506448" y="958759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식품</a:t>
              </a:r>
              <a:endParaRPr lang="ko-KR" altLang="en-US" sz="9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505801" y="1358568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설명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금액</a:t>
              </a:r>
              <a:endParaRPr lang="ko-KR" altLang="en-US" sz="1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51948" y="1985535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05801" y="1984639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39778" y="2607188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493631" y="2606292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9778" y="3224460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93000" y="3223564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804" y="3842809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494950" y="3841913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51948" y="958759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장비</a:t>
              </a:r>
              <a:endParaRPr lang="ko-KR" altLang="en-US" sz="9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4415" y="1931586"/>
            <a:ext cx="1726185" cy="83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선택 </a:t>
            </a:r>
            <a:r>
              <a:rPr lang="ko-KR" altLang="en-US" sz="1050" dirty="0" err="1" smtClean="0"/>
              <a:t>퀘스트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진행상황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1824767" y="1928239"/>
            <a:ext cx="72008" cy="83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2" name="직사각형 4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61671" y="843558"/>
            <a:ext cx="2910474" cy="3806665"/>
            <a:chOff x="4499992" y="781309"/>
            <a:chExt cx="2910474" cy="3806665"/>
          </a:xfrm>
        </p:grpSpPr>
        <p:sp>
          <p:nvSpPr>
            <p:cNvPr id="114" name="직사각형 113"/>
            <p:cNvSpPr/>
            <p:nvPr/>
          </p:nvSpPr>
          <p:spPr>
            <a:xfrm>
              <a:off x="4499992" y="785908"/>
              <a:ext cx="290576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22434" y="781309"/>
              <a:ext cx="288032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55369" y="142465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242333" y="142147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725951" y="142426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23476" y="1419622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45304" y="142429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55369" y="1981681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42333" y="197849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725951" y="198129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223476" y="1976644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745304" y="1981321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755369" y="253574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242333" y="2532565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725951" y="2535356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223476" y="253071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745304" y="253538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755369" y="309276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42333" y="308958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725951" y="309237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223476" y="3087732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745304" y="309240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755369" y="364864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242333" y="364545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746389" y="364824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243914" y="3643603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765742" y="364828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3779911" y="172886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3786537" y="2360804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3" name="직사각형 142"/>
          <p:cNvSpPr/>
          <p:nvPr/>
        </p:nvSpPr>
        <p:spPr>
          <a:xfrm>
            <a:off x="3775681" y="298534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3779911" y="360425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3773279" y="421504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58853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43" name="타원 4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버튼 목록</a:t>
            </a:r>
            <a:endParaRPr lang="ko-KR" altLang="en-US" sz="5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731258" y="863734"/>
            <a:ext cx="2731598" cy="3802066"/>
            <a:chOff x="700930" y="794040"/>
            <a:chExt cx="2731598" cy="3802066"/>
          </a:xfrm>
        </p:grpSpPr>
        <p:sp>
          <p:nvSpPr>
            <p:cNvPr id="35" name="직사각형 34"/>
            <p:cNvSpPr/>
            <p:nvPr/>
          </p:nvSpPr>
          <p:spPr>
            <a:xfrm>
              <a:off x="700930" y="794040"/>
              <a:ext cx="273159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851948" y="1359464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506448" y="958759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식품</a:t>
              </a:r>
              <a:endParaRPr lang="ko-KR" altLang="en-US" sz="9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505801" y="1358568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이름</a:t>
              </a:r>
              <a:r>
                <a:rPr lang="en-US" altLang="ko-KR" sz="1000" dirty="0" smtClean="0"/>
                <a:t>,</a:t>
              </a:r>
              <a:r>
                <a:rPr lang="ko-KR" altLang="en-US" sz="1000" dirty="0" smtClean="0"/>
                <a:t>설명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금액</a:t>
              </a:r>
              <a:endParaRPr lang="ko-KR" altLang="en-US" sz="10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51948" y="1985535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05801" y="1984639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839778" y="2607188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493631" y="2606292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9778" y="3224460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493000" y="3223564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804" y="3842809"/>
              <a:ext cx="576064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이미지</a:t>
              </a:r>
              <a:endParaRPr lang="ko-KR" altLang="en-US" sz="1000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494950" y="3841913"/>
              <a:ext cx="1764196" cy="5585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51948" y="958759"/>
              <a:ext cx="653853" cy="32492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/>
                <a:t>장비</a:t>
              </a:r>
              <a:endParaRPr lang="ko-KR" altLang="en-US" sz="900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4415" y="1931586"/>
            <a:ext cx="1726185" cy="83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선택 </a:t>
            </a:r>
            <a:r>
              <a:rPr lang="ko-KR" altLang="en-US" sz="1050" dirty="0" err="1" smtClean="0"/>
              <a:t>퀘스트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진행상황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1824767" y="1928239"/>
            <a:ext cx="72008" cy="83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2" name="직사각형 4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61671" y="843558"/>
            <a:ext cx="2910474" cy="3806665"/>
            <a:chOff x="4499992" y="781309"/>
            <a:chExt cx="2910474" cy="3806665"/>
          </a:xfrm>
        </p:grpSpPr>
        <p:sp>
          <p:nvSpPr>
            <p:cNvPr id="114" name="직사각형 113"/>
            <p:cNvSpPr/>
            <p:nvPr/>
          </p:nvSpPr>
          <p:spPr>
            <a:xfrm>
              <a:off x="4499992" y="785908"/>
              <a:ext cx="290576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7122434" y="781309"/>
              <a:ext cx="288032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755369" y="142465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5242333" y="142147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5725951" y="142426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6223476" y="1419622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745304" y="142429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55369" y="1981681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42333" y="197849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5725951" y="198129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6223476" y="1976644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6745304" y="1981321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755369" y="253574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5242333" y="2532565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5725951" y="2535356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6223476" y="253071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745304" y="253538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755369" y="309276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5242333" y="308958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725951" y="309237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223476" y="3087732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745304" y="309240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755369" y="364864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5242333" y="364545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5746389" y="364824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6243914" y="3643603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6765742" y="364828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직사각형 140"/>
          <p:cNvSpPr/>
          <p:nvPr/>
        </p:nvSpPr>
        <p:spPr>
          <a:xfrm>
            <a:off x="3779911" y="172886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3786537" y="2360804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3" name="직사각형 142"/>
          <p:cNvSpPr/>
          <p:nvPr/>
        </p:nvSpPr>
        <p:spPr>
          <a:xfrm>
            <a:off x="3775681" y="298534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3779911" y="360425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3773279" y="4215042"/>
            <a:ext cx="465179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구매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219413" y="1528532"/>
            <a:ext cx="2905768" cy="156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5841855" y="1531386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4537533" y="1668710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287487" y="2204086"/>
            <a:ext cx="927586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</a:t>
            </a:r>
            <a:r>
              <a:rPr lang="ko-KR" altLang="en-US" sz="1200" dirty="0"/>
              <a:t>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32210" y="2421372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정말로 판매 하시겠습니까</a:t>
            </a:r>
            <a:r>
              <a:rPr lang="en-US" altLang="ko-KR" sz="1100" dirty="0" smtClean="0"/>
              <a:t>?</a:t>
            </a:r>
            <a:endParaRPr lang="ko-KR" altLang="en-US" sz="1100" dirty="0"/>
          </a:p>
        </p:txBody>
      </p:sp>
      <p:sp>
        <p:nvSpPr>
          <p:cNvPr id="77" name="직사각형 76"/>
          <p:cNvSpPr/>
          <p:nvPr/>
        </p:nvSpPr>
        <p:spPr>
          <a:xfrm>
            <a:off x="4428214" y="2749190"/>
            <a:ext cx="576064" cy="2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확</a:t>
            </a:r>
            <a:r>
              <a:rPr lang="ko-KR" altLang="en-US" sz="1200" dirty="0"/>
              <a:t>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144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3" name="타원 22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16" name="타원 15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2" name="직사각형 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7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3" name="타원 3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34" name="타원 33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35" name="타원 34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36" name="타원 35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37" name="타원 36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38" name="타원 37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0" name="직사각형 39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12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23" name="타원 2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24" name="타원 23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25" name="타원 24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30" name="타원 29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31" name="타원 30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32" name="타원 31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33" name="직사각형 32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8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2771799" y="1311610"/>
            <a:ext cx="3937885" cy="262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21653" y="1304521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491880" y="1434397"/>
            <a:ext cx="1944216" cy="543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설정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3275856" y="2625756"/>
            <a:ext cx="2709854" cy="13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227785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효과음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3275856" y="3216014"/>
            <a:ext cx="2709854" cy="132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5856" y="28681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배경</a:t>
            </a:r>
            <a:r>
              <a:rPr lang="ko-KR" altLang="en-US" sz="1100" dirty="0" err="1"/>
              <a:t>음</a:t>
            </a:r>
            <a:endParaRPr lang="ko-KR" altLang="en-US" sz="1100" dirty="0"/>
          </a:p>
        </p:txBody>
      </p:sp>
      <p:sp>
        <p:nvSpPr>
          <p:cNvPr id="3" name="타원 2"/>
          <p:cNvSpPr/>
          <p:nvPr/>
        </p:nvSpPr>
        <p:spPr>
          <a:xfrm>
            <a:off x="3599892" y="2582608"/>
            <a:ext cx="218754" cy="2187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860032" y="3172866"/>
            <a:ext cx="218754" cy="2187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77550" y="2691860"/>
            <a:ext cx="2970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                                                +</a:t>
            </a:r>
            <a:endParaRPr lang="ko-KR" alt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272733" y="3292128"/>
            <a:ext cx="2970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                                                 +</a:t>
            </a:r>
            <a:endParaRPr lang="ko-KR" altLang="en-US" sz="1100" dirty="0"/>
          </a:p>
        </p:txBody>
      </p:sp>
      <p:sp>
        <p:nvSpPr>
          <p:cNvPr id="42" name="타원 41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43" name="타원 42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44" name="타원 43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45" name="타원 44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46" name="타원 45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47" name="타원 46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9" name="직사각형 48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60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3" name="타원 32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34" name="타원 33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37" name="타원 36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38" name="타원 37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39" name="타원 38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40" name="타원 39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1314817" y="948027"/>
            <a:ext cx="6234960" cy="35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월드맵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266451" y="948027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42" name="직사각형 4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499992" y="781309"/>
            <a:ext cx="2910474" cy="3806665"/>
            <a:chOff x="4499992" y="781309"/>
            <a:chExt cx="2910474" cy="3806665"/>
          </a:xfrm>
        </p:grpSpPr>
        <p:sp>
          <p:nvSpPr>
            <p:cNvPr id="35" name="직사각형 34"/>
            <p:cNvSpPr/>
            <p:nvPr/>
          </p:nvSpPr>
          <p:spPr>
            <a:xfrm>
              <a:off x="4499992" y="785908"/>
              <a:ext cx="2905768" cy="3802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122434" y="781309"/>
              <a:ext cx="288032" cy="252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X</a:t>
              </a:r>
              <a:endParaRPr lang="ko-KR" altLang="en-US" sz="10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55369" y="142465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42333" y="142147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725951" y="142426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223476" y="1419622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45304" y="142429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55369" y="1981681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242333" y="197849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725951" y="198129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223476" y="1976644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745304" y="1981321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755369" y="253574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242333" y="2532565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25951" y="2535356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23476" y="253071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745304" y="253538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755369" y="309276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42333" y="3089587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725951" y="309237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223476" y="3087732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745304" y="309240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755369" y="364864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242333" y="3645458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746389" y="3648249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243914" y="3643603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65742" y="3648280"/>
              <a:ext cx="437899" cy="4939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5" name="타원 64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66" name="타원 65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67" name="타원 66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68" name="타원 67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69" name="타원 68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70" name="타원 69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1619672" y="785908"/>
            <a:ext cx="2808312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79713" y="1131784"/>
            <a:ext cx="441482" cy="2123435"/>
            <a:chOff x="1979712" y="1131784"/>
            <a:chExt cx="576591" cy="2773279"/>
          </a:xfrm>
        </p:grpSpPr>
        <p:sp>
          <p:nvSpPr>
            <p:cNvPr id="2" name="직사각형 1"/>
            <p:cNvSpPr/>
            <p:nvPr/>
          </p:nvSpPr>
          <p:spPr>
            <a:xfrm>
              <a:off x="1979712" y="1131784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무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979712" y="3255219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방어구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79712" y="2546632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신발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980239" y="1840378"/>
              <a:ext cx="576064" cy="649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머</a:t>
              </a:r>
              <a:r>
                <a:rPr lang="ko-KR" altLang="en-US" dirty="0"/>
                <a:t>리</a:t>
              </a: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72" name="직사각형 7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70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499992" y="785908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122434" y="781309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716016" y="1450783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/>
              <a:t>필요재료이미지</a:t>
            </a:r>
            <a:r>
              <a:rPr lang="en-US" altLang="ko-KR" sz="500" dirty="0"/>
              <a:t/>
            </a:r>
            <a:br>
              <a:rPr lang="en-US" altLang="ko-KR" sz="500" dirty="0"/>
            </a:br>
            <a:r>
              <a:rPr lang="en-US" altLang="ko-KR" sz="500" dirty="0" smtClean="0"/>
              <a:t/>
            </a:r>
            <a:br>
              <a:rPr lang="en-US" altLang="ko-KR" sz="500" dirty="0" smtClean="0"/>
            </a:br>
            <a:r>
              <a:rPr lang="en-US" altLang="ko-KR" sz="500" dirty="0" smtClean="0"/>
              <a:t>4/5</a:t>
            </a:r>
            <a:endParaRPr lang="ko-KR" altLang="en-US" sz="500" dirty="0"/>
          </a:p>
        </p:txBody>
      </p:sp>
      <p:sp>
        <p:nvSpPr>
          <p:cNvPr id="54" name="직사각형 53"/>
          <p:cNvSpPr/>
          <p:nvPr/>
        </p:nvSpPr>
        <p:spPr>
          <a:xfrm>
            <a:off x="5202980" y="144760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707036" y="145039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204561" y="144574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700265" y="1450423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04006" y="4128224"/>
            <a:ext cx="837972" cy="3157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제작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6204560" y="1995686"/>
            <a:ext cx="933603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필요 골드금액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1000/1000</a:t>
            </a:r>
            <a:endParaRPr lang="ko-KR" altLang="en-US" sz="900" dirty="0"/>
          </a:p>
        </p:txBody>
      </p:sp>
      <p:sp>
        <p:nvSpPr>
          <p:cNvPr id="49" name="타원 48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50" name="타원 49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51" name="타원 50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52" name="타원 51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59" name="타원 58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62" name="타원 61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sp>
        <p:nvSpPr>
          <p:cNvPr id="22" name="직사각형 21"/>
          <p:cNvSpPr/>
          <p:nvPr/>
        </p:nvSpPr>
        <p:spPr>
          <a:xfrm>
            <a:off x="1619672" y="785908"/>
            <a:ext cx="2808312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793911" y="1437180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58" name="직사각형 57"/>
          <p:cNvSpPr/>
          <p:nvPr/>
        </p:nvSpPr>
        <p:spPr>
          <a:xfrm>
            <a:off x="1793911" y="967357"/>
            <a:ext cx="576064" cy="324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장비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2946039" y="969497"/>
            <a:ext cx="576064" cy="324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포션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369975" y="969497"/>
            <a:ext cx="576064" cy="3249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음식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2447764" y="1436284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1793911" y="2063251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66" name="직사각형 65"/>
          <p:cNvSpPr/>
          <p:nvPr/>
        </p:nvSpPr>
        <p:spPr>
          <a:xfrm>
            <a:off x="2447764" y="2062355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1793911" y="2684904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2447764" y="2684008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1793911" y="3302176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2447764" y="3301280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1793911" y="3920525"/>
            <a:ext cx="576064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2447764" y="3919629"/>
            <a:ext cx="1764196" cy="558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74" name="직사각형 73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19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51520" y="123478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캐릭터 이미지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2347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레벨 닉네임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971600" y="48351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HP</a:t>
            </a:r>
            <a:r>
              <a:rPr lang="ko-KR" altLang="en-US" sz="1200" dirty="0" smtClean="0"/>
              <a:t>바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972127" y="66353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경험치</a:t>
            </a:r>
            <a:endParaRPr lang="ko-KR" altLang="en-US" sz="1200" dirty="0"/>
          </a:p>
        </p:txBody>
      </p:sp>
      <p:sp>
        <p:nvSpPr>
          <p:cNvPr id="18" name="타원 17"/>
          <p:cNvSpPr/>
          <p:nvPr/>
        </p:nvSpPr>
        <p:spPr>
          <a:xfrm>
            <a:off x="8221272" y="4128225"/>
            <a:ext cx="507599" cy="5075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공격</a:t>
            </a:r>
            <a:endParaRPr lang="en-US" altLang="ko-KR" sz="600" dirty="0" smtClean="0"/>
          </a:p>
          <a:p>
            <a:pPr algn="ctr"/>
            <a:r>
              <a:rPr lang="ko-KR" altLang="en-US" sz="600" dirty="0" smtClean="0"/>
              <a:t>버</a:t>
            </a:r>
            <a:r>
              <a:rPr lang="ko-KR" altLang="en-US" sz="600" dirty="0"/>
              <a:t>튼</a:t>
            </a:r>
          </a:p>
        </p:txBody>
      </p:sp>
      <p:sp>
        <p:nvSpPr>
          <p:cNvPr id="19" name="타원 18"/>
          <p:cNvSpPr/>
          <p:nvPr/>
        </p:nvSpPr>
        <p:spPr>
          <a:xfrm>
            <a:off x="8231140" y="3658401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1</a:t>
            </a:r>
            <a:endParaRPr lang="ko-KR" altLang="en-US" sz="600" dirty="0"/>
          </a:p>
        </p:txBody>
      </p:sp>
      <p:sp>
        <p:nvSpPr>
          <p:cNvPr id="20" name="직사각형 19"/>
          <p:cNvSpPr/>
          <p:nvPr/>
        </p:nvSpPr>
        <p:spPr>
          <a:xfrm>
            <a:off x="2369975" y="123478"/>
            <a:ext cx="129614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소지골</a:t>
            </a:r>
            <a:r>
              <a:rPr lang="ko-KR" altLang="en-US" sz="1200" dirty="0"/>
              <a:t>드</a:t>
            </a:r>
          </a:p>
        </p:txBody>
      </p:sp>
      <p:sp>
        <p:nvSpPr>
          <p:cNvPr id="21" name="타원 20"/>
          <p:cNvSpPr/>
          <p:nvPr/>
        </p:nvSpPr>
        <p:spPr>
          <a:xfrm>
            <a:off x="7802637" y="3946433"/>
            <a:ext cx="363583" cy="36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슬롯</a:t>
            </a:r>
            <a:r>
              <a:rPr lang="en-US" altLang="ko-KR" sz="600" dirty="0" smtClean="0"/>
              <a:t>2</a:t>
            </a:r>
            <a:endParaRPr lang="ko-KR" altLang="en-US" sz="600" dirty="0"/>
          </a:p>
        </p:txBody>
      </p:sp>
      <p:sp>
        <p:nvSpPr>
          <p:cNvPr id="26" name="직사각형 25"/>
          <p:cNvSpPr/>
          <p:nvPr/>
        </p:nvSpPr>
        <p:spPr>
          <a:xfrm>
            <a:off x="7380312" y="411510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미니맵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60432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월드맵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812360" y="1419622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내구도 알림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8728871" y="61169"/>
            <a:ext cx="291575" cy="29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설정</a:t>
            </a:r>
            <a:endParaRPr lang="ko-KR" altLang="en-US" sz="600" dirty="0"/>
          </a:p>
        </p:txBody>
      </p:sp>
      <p:sp>
        <p:nvSpPr>
          <p:cNvPr id="35" name="직사각형 34"/>
          <p:cNvSpPr/>
          <p:nvPr/>
        </p:nvSpPr>
        <p:spPr>
          <a:xfrm>
            <a:off x="4336210" y="598709"/>
            <a:ext cx="2905768" cy="3802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952432" y="594110"/>
            <a:ext cx="288032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X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4552234" y="104907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/>
              <a:t>몬스터</a:t>
            </a:r>
            <a:endParaRPr lang="en-US" altLang="ko-KR" sz="500" dirty="0" smtClean="0"/>
          </a:p>
          <a:p>
            <a:pPr algn="ctr"/>
            <a:r>
              <a:rPr lang="ko-KR" altLang="en-US" sz="500" dirty="0" smtClean="0"/>
              <a:t>이미</a:t>
            </a:r>
            <a:r>
              <a:rPr lang="ko-KR" altLang="en-US" sz="500" dirty="0"/>
              <a:t>지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039198" y="1049077"/>
            <a:ext cx="437899" cy="490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543254" y="10486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040779" y="1049077"/>
            <a:ext cx="437899" cy="488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36483" y="104871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552234" y="158508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50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5039198" y="1581904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5543254" y="1584695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040779" y="158004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536483" y="158472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552234" y="212388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62" name="직사각형 61"/>
          <p:cNvSpPr/>
          <p:nvPr/>
        </p:nvSpPr>
        <p:spPr>
          <a:xfrm>
            <a:off x="5039198" y="21207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5543254" y="21234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6040779" y="211885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6536483" y="212352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52234" y="265989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77" name="직사각형 76"/>
          <p:cNvSpPr/>
          <p:nvPr/>
        </p:nvSpPr>
        <p:spPr>
          <a:xfrm>
            <a:off x="5039198" y="265671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5543254" y="265950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6040779" y="265486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536483" y="265953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552234" y="319711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2" name="직사각형 81"/>
          <p:cNvSpPr/>
          <p:nvPr/>
        </p:nvSpPr>
        <p:spPr>
          <a:xfrm>
            <a:off x="5039198" y="31939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3254" y="31967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040779" y="3192082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536483" y="3196759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4552234" y="373312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87" name="직사각형 86"/>
          <p:cNvSpPr/>
          <p:nvPr/>
        </p:nvSpPr>
        <p:spPr>
          <a:xfrm>
            <a:off x="5039198" y="3729946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5543254" y="3732737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040779" y="3728091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36483" y="3732768"/>
            <a:ext cx="437899" cy="493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/>
          <p:cNvSpPr/>
          <p:nvPr/>
        </p:nvSpPr>
        <p:spPr>
          <a:xfrm>
            <a:off x="444639" y="1188555"/>
            <a:ext cx="555276" cy="555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버튼 목록</a:t>
            </a:r>
            <a:endParaRPr lang="ko-KR" altLang="en-US" sz="600" dirty="0"/>
          </a:p>
        </p:txBody>
      </p:sp>
      <p:sp>
        <p:nvSpPr>
          <p:cNvPr id="69" name="타원 68"/>
          <p:cNvSpPr/>
          <p:nvPr/>
        </p:nvSpPr>
        <p:spPr>
          <a:xfrm>
            <a:off x="1159163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인벤토리</a:t>
            </a:r>
            <a:endParaRPr lang="ko-KR" altLang="en-US" sz="600" dirty="0"/>
          </a:p>
        </p:txBody>
      </p:sp>
      <p:sp>
        <p:nvSpPr>
          <p:cNvPr id="70" name="타원 69"/>
          <p:cNvSpPr/>
          <p:nvPr/>
        </p:nvSpPr>
        <p:spPr>
          <a:xfrm>
            <a:off x="153522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 smtClean="0"/>
              <a:t>퀘스트</a:t>
            </a:r>
            <a:endParaRPr lang="ko-KR" altLang="en-US" sz="600" dirty="0"/>
          </a:p>
        </p:txBody>
      </p:sp>
      <p:sp>
        <p:nvSpPr>
          <p:cNvPr id="71" name="타원 70"/>
          <p:cNvSpPr/>
          <p:nvPr/>
        </p:nvSpPr>
        <p:spPr>
          <a:xfrm>
            <a:off x="1907704" y="1235416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스</a:t>
            </a:r>
            <a:r>
              <a:rPr lang="ko-KR" altLang="en-US" sz="600" dirty="0"/>
              <a:t>킬</a:t>
            </a:r>
          </a:p>
        </p:txBody>
      </p:sp>
      <p:sp>
        <p:nvSpPr>
          <p:cNvPr id="72" name="타원 71"/>
          <p:cNvSpPr/>
          <p:nvPr/>
        </p:nvSpPr>
        <p:spPr>
          <a:xfrm>
            <a:off x="133618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조</a:t>
            </a:r>
            <a:r>
              <a:rPr lang="ko-KR" altLang="en-US" sz="600" dirty="0"/>
              <a:t>합</a:t>
            </a:r>
          </a:p>
        </p:txBody>
      </p:sp>
      <p:sp>
        <p:nvSpPr>
          <p:cNvPr id="73" name="타원 72"/>
          <p:cNvSpPr/>
          <p:nvPr/>
        </p:nvSpPr>
        <p:spPr>
          <a:xfrm>
            <a:off x="1747101" y="1556183"/>
            <a:ext cx="284018" cy="284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도감</a:t>
            </a:r>
            <a:endParaRPr lang="ko-KR" altLang="en-US" sz="600" dirty="0"/>
          </a:p>
        </p:txBody>
      </p:sp>
      <p:grpSp>
        <p:nvGrpSpPr>
          <p:cNvPr id="91" name="그룹 90"/>
          <p:cNvGrpSpPr/>
          <p:nvPr/>
        </p:nvGrpSpPr>
        <p:grpSpPr>
          <a:xfrm>
            <a:off x="8414120" y="123478"/>
            <a:ext cx="180603" cy="180020"/>
            <a:chOff x="8414120" y="123478"/>
            <a:chExt cx="180603" cy="180020"/>
          </a:xfrm>
        </p:grpSpPr>
        <p:sp>
          <p:nvSpPr>
            <p:cNvPr id="92" name="직사각형 91"/>
            <p:cNvSpPr/>
            <p:nvPr/>
          </p:nvSpPr>
          <p:spPr>
            <a:xfrm>
              <a:off x="853244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414120" y="123478"/>
              <a:ext cx="62283" cy="180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21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413</Words>
  <Application>Microsoft Office PowerPoint</Application>
  <PresentationFormat>화면 슬라이드 쇼(16:9)</PresentationFormat>
  <Paragraphs>299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hrd32101</dc:creator>
  <cp:lastModifiedBy>정지은</cp:lastModifiedBy>
  <cp:revision>25</cp:revision>
  <dcterms:created xsi:type="dcterms:W3CDTF">2018-09-08T08:20:01Z</dcterms:created>
  <dcterms:modified xsi:type="dcterms:W3CDTF">2018-10-04T06:58:26Z</dcterms:modified>
</cp:coreProperties>
</file>