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타이틀" id="{A742C498-06EA-4E94-B9FC-759EDD774FC0}">
          <p14:sldIdLst>
            <p14:sldId id="257"/>
          </p14:sldIdLst>
        </p14:section>
        <p14:section name="인게임" id="{0DA6E292-61D1-4CFE-AEEA-8F86B1D1951C}">
          <p14:sldIdLst>
            <p14:sldId id="258"/>
            <p14:sldId id="259"/>
            <p14:sldId id="269"/>
          </p14:sldIdLst>
        </p14:section>
        <p14:section name="설정팝업" id="{A83BC066-C96F-45C7-AE64-5CBB5DE2B2F4}">
          <p14:sldIdLst>
            <p14:sldId id="260"/>
          </p14:sldIdLst>
        </p14:section>
        <p14:section name="월드맵팝업" id="{6F3AB7CD-A336-4167-9C16-1A2ABBE5F2AB}">
          <p14:sldIdLst>
            <p14:sldId id="261"/>
          </p14:sldIdLst>
        </p14:section>
        <p14:section name="인벤토리/장비창" id="{966C8630-A90A-4B6E-92E9-1517D26DF73A}">
          <p14:sldIdLst>
            <p14:sldId id="262"/>
          </p14:sldIdLst>
        </p14:section>
        <p14:section name="조합창" id="{1C011414-F63A-4132-A007-2CAC21330B19}">
          <p14:sldIdLst>
            <p14:sldId id="264"/>
          </p14:sldIdLst>
        </p14:section>
        <p14:section name="도감" id="{6609AD35-C519-40D7-B516-B8EA8B3A2698}">
          <p14:sldIdLst>
            <p14:sldId id="265"/>
            <p14:sldId id="266"/>
          </p14:sldIdLst>
        </p14:section>
        <p14:section name="퀘스트" id="{763D3F0C-D425-455F-9D6E-29B2D3BE7D37}">
          <p14:sldIdLst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962" autoAdjust="0"/>
  </p:normalViewPr>
  <p:slideViewPr>
    <p:cSldViewPr>
      <p:cViewPr varScale="1">
        <p:scale>
          <a:sx n="153" d="100"/>
          <a:sy n="153" d="100"/>
        </p:scale>
        <p:origin x="-41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1F71-82FF-4D41-95E6-DC71DFA52401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7EB8-788D-40E0-B845-853C6ED17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19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1F71-82FF-4D41-95E6-DC71DFA52401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7EB8-788D-40E0-B845-853C6ED17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39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1F71-82FF-4D41-95E6-DC71DFA52401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7EB8-788D-40E0-B845-853C6ED17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88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1F71-82FF-4D41-95E6-DC71DFA52401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7EB8-788D-40E0-B845-853C6ED17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8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1F71-82FF-4D41-95E6-DC71DFA52401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7EB8-788D-40E0-B845-853C6ED17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24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1F71-82FF-4D41-95E6-DC71DFA52401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7EB8-788D-40E0-B845-853C6ED17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479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1F71-82FF-4D41-95E6-DC71DFA52401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7EB8-788D-40E0-B845-853C6ED17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71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1F71-82FF-4D41-95E6-DC71DFA52401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7EB8-788D-40E0-B845-853C6ED17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81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1F71-82FF-4D41-95E6-DC71DFA52401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7EB8-788D-40E0-B845-853C6ED17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4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1F71-82FF-4D41-95E6-DC71DFA52401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7EB8-788D-40E0-B845-853C6ED17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62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1F71-82FF-4D41-95E6-DC71DFA52401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7EB8-788D-40E0-B845-853C6ED17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45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E1F71-82FF-4D41-95E6-DC71DFA52401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D7EB8-788D-40E0-B845-853C6ED17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07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35696" y="916113"/>
            <a:ext cx="5400600" cy="135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타이틀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83768" y="3501247"/>
            <a:ext cx="3888432" cy="27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화면을 터치해주세요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8873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123478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캐릭터 이미지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971600" y="123478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레벨 닉네임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971600" y="48351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HP</a:t>
            </a:r>
            <a:r>
              <a:rPr lang="ko-KR" altLang="en-US" sz="1200" dirty="0" smtClean="0"/>
              <a:t>바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972127" y="66353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경험치</a:t>
            </a:r>
            <a:endParaRPr lang="ko-KR" altLang="en-US" sz="1200" dirty="0"/>
          </a:p>
        </p:txBody>
      </p:sp>
      <p:sp>
        <p:nvSpPr>
          <p:cNvPr id="18" name="타원 17"/>
          <p:cNvSpPr/>
          <p:nvPr/>
        </p:nvSpPr>
        <p:spPr>
          <a:xfrm>
            <a:off x="8221272" y="4128225"/>
            <a:ext cx="507599" cy="507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공격</a:t>
            </a:r>
            <a:endParaRPr lang="en-US" altLang="ko-KR" sz="600" dirty="0" smtClean="0"/>
          </a:p>
          <a:p>
            <a:pPr algn="ctr"/>
            <a:r>
              <a:rPr lang="ko-KR" altLang="en-US" sz="600" dirty="0" smtClean="0"/>
              <a:t>버</a:t>
            </a:r>
            <a:r>
              <a:rPr lang="ko-KR" altLang="en-US" sz="600" dirty="0"/>
              <a:t>튼</a:t>
            </a:r>
          </a:p>
        </p:txBody>
      </p:sp>
      <p:sp>
        <p:nvSpPr>
          <p:cNvPr id="19" name="타원 18"/>
          <p:cNvSpPr/>
          <p:nvPr/>
        </p:nvSpPr>
        <p:spPr>
          <a:xfrm>
            <a:off x="8231140" y="3658401"/>
            <a:ext cx="363583" cy="36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슬롯</a:t>
            </a:r>
            <a:r>
              <a:rPr lang="en-US" altLang="ko-KR" sz="600" dirty="0" smtClean="0"/>
              <a:t>1</a:t>
            </a:r>
            <a:endParaRPr lang="ko-KR" altLang="en-US" sz="600" dirty="0"/>
          </a:p>
        </p:txBody>
      </p:sp>
      <p:sp>
        <p:nvSpPr>
          <p:cNvPr id="20" name="직사각형 19"/>
          <p:cNvSpPr/>
          <p:nvPr/>
        </p:nvSpPr>
        <p:spPr>
          <a:xfrm>
            <a:off x="2369975" y="12347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소지골</a:t>
            </a:r>
            <a:r>
              <a:rPr lang="ko-KR" altLang="en-US" sz="1200" dirty="0"/>
              <a:t>드</a:t>
            </a:r>
          </a:p>
        </p:txBody>
      </p:sp>
      <p:sp>
        <p:nvSpPr>
          <p:cNvPr id="21" name="타원 20"/>
          <p:cNvSpPr/>
          <p:nvPr/>
        </p:nvSpPr>
        <p:spPr>
          <a:xfrm>
            <a:off x="7802637" y="3946433"/>
            <a:ext cx="363583" cy="36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슬롯</a:t>
            </a:r>
            <a:r>
              <a:rPr lang="en-US" altLang="ko-KR" sz="600" dirty="0" smtClean="0"/>
              <a:t>2</a:t>
            </a:r>
            <a:endParaRPr lang="ko-KR" altLang="en-US" sz="600" dirty="0"/>
          </a:p>
        </p:txBody>
      </p:sp>
      <p:sp>
        <p:nvSpPr>
          <p:cNvPr id="26" name="직사각형 25"/>
          <p:cNvSpPr/>
          <p:nvPr/>
        </p:nvSpPr>
        <p:spPr>
          <a:xfrm>
            <a:off x="7380312" y="411510"/>
            <a:ext cx="165618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미니맵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460432" y="1419622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월드맵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7812360" y="1419622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내구도 알림</a:t>
            </a:r>
            <a:endParaRPr lang="ko-KR" altLang="en-US" sz="1000" dirty="0"/>
          </a:p>
        </p:txBody>
      </p:sp>
      <p:sp>
        <p:nvSpPr>
          <p:cNvPr id="29" name="타원 28"/>
          <p:cNvSpPr/>
          <p:nvPr/>
        </p:nvSpPr>
        <p:spPr>
          <a:xfrm>
            <a:off x="8728871" y="61169"/>
            <a:ext cx="291575" cy="291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설정</a:t>
            </a:r>
            <a:endParaRPr lang="ko-KR" altLang="en-US" sz="600" dirty="0"/>
          </a:p>
        </p:txBody>
      </p:sp>
      <p:sp>
        <p:nvSpPr>
          <p:cNvPr id="35" name="직사각형 34"/>
          <p:cNvSpPr/>
          <p:nvPr/>
        </p:nvSpPr>
        <p:spPr>
          <a:xfrm>
            <a:off x="4336210" y="598709"/>
            <a:ext cx="2905768" cy="3802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952432" y="594110"/>
            <a:ext cx="288032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X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4552234" y="1049077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 err="1" smtClean="0"/>
              <a:t>몬스터</a:t>
            </a:r>
            <a:endParaRPr lang="en-US" altLang="ko-KR" sz="500" dirty="0" smtClean="0"/>
          </a:p>
          <a:p>
            <a:pPr algn="ctr"/>
            <a:r>
              <a:rPr lang="ko-KR" altLang="en-US" sz="500" dirty="0" smtClean="0"/>
              <a:t>이미</a:t>
            </a:r>
            <a:r>
              <a:rPr lang="ko-KR" altLang="en-US" sz="500" dirty="0"/>
              <a:t>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039198" y="1045895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5543254" y="1048686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6040779" y="1044040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6536483" y="1048717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4552234" y="1585086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500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5039198" y="1581904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5543254" y="1584695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040779" y="1580049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536483" y="1584726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4552234" y="2123889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62" name="직사각형 61"/>
          <p:cNvSpPr/>
          <p:nvPr/>
        </p:nvSpPr>
        <p:spPr>
          <a:xfrm>
            <a:off x="5039198" y="2120707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5543254" y="2123498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6040779" y="2118852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6536483" y="2123529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4552234" y="2659898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77" name="직사각형 76"/>
          <p:cNvSpPr/>
          <p:nvPr/>
        </p:nvSpPr>
        <p:spPr>
          <a:xfrm>
            <a:off x="5039198" y="2656716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5543254" y="2659507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6040779" y="2654861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6536483" y="2659538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4552234" y="3197119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82" name="직사각형 81"/>
          <p:cNvSpPr/>
          <p:nvPr/>
        </p:nvSpPr>
        <p:spPr>
          <a:xfrm>
            <a:off x="5039198" y="3193937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3254" y="3196728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6040779" y="3192082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536483" y="3196759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4552234" y="3733128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87" name="직사각형 86"/>
          <p:cNvSpPr/>
          <p:nvPr/>
        </p:nvSpPr>
        <p:spPr>
          <a:xfrm>
            <a:off x="5039198" y="3729946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5543254" y="3732737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6040779" y="3728091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6536483" y="3732768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3537249" y="1423761"/>
            <a:ext cx="2905768" cy="288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6153471" y="1419162"/>
            <a:ext cx="288032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X</a:t>
            </a:r>
            <a:endParaRPr lang="ko-KR" altLang="en-US" sz="1000" dirty="0"/>
          </a:p>
        </p:txBody>
      </p:sp>
      <p:sp>
        <p:nvSpPr>
          <p:cNvPr id="61" name="직사각형 60"/>
          <p:cNvSpPr/>
          <p:nvPr/>
        </p:nvSpPr>
        <p:spPr>
          <a:xfrm>
            <a:off x="4649602" y="1608202"/>
            <a:ext cx="681062" cy="666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 err="1" smtClean="0"/>
              <a:t>몬스터</a:t>
            </a:r>
            <a:endParaRPr lang="en-US" altLang="ko-KR" sz="500" dirty="0" smtClean="0"/>
          </a:p>
          <a:p>
            <a:pPr algn="ctr"/>
            <a:r>
              <a:rPr lang="ko-KR" altLang="en-US" sz="500" dirty="0" smtClean="0"/>
              <a:t>이미</a:t>
            </a:r>
            <a:r>
              <a:rPr lang="ko-KR" altLang="en-US" sz="500" dirty="0"/>
              <a:t>지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4333728" y="2321038"/>
            <a:ext cx="1296144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LV. </a:t>
            </a:r>
            <a:r>
              <a:rPr lang="ko-KR" altLang="en-US" sz="1200" dirty="0" err="1" smtClean="0"/>
              <a:t>몬스터</a:t>
            </a:r>
            <a:r>
              <a:rPr lang="ko-KR" altLang="en-US" sz="1200" dirty="0" smtClean="0"/>
              <a:t> 이름</a:t>
            </a:r>
            <a:endParaRPr lang="ko-KR" altLang="en-US" sz="1200" dirty="0"/>
          </a:p>
        </p:txBody>
      </p:sp>
      <p:sp>
        <p:nvSpPr>
          <p:cNvPr id="65" name="직사각형 64"/>
          <p:cNvSpPr/>
          <p:nvPr/>
        </p:nvSpPr>
        <p:spPr>
          <a:xfrm>
            <a:off x="4187295" y="3431048"/>
            <a:ext cx="506354" cy="4956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/>
              <a:t>획득가능</a:t>
            </a:r>
            <a:endParaRPr lang="en-US" altLang="ko-KR" sz="500" dirty="0" smtClean="0"/>
          </a:p>
          <a:p>
            <a:pPr algn="ctr"/>
            <a:r>
              <a:rPr lang="ko-KR" altLang="en-US" sz="500" dirty="0" smtClean="0"/>
              <a:t>재료 이미지</a:t>
            </a:r>
            <a:endParaRPr lang="ko-KR" altLang="en-US" sz="500" dirty="0"/>
          </a:p>
        </p:txBody>
      </p:sp>
      <p:sp>
        <p:nvSpPr>
          <p:cNvPr id="66" name="직사각형 65"/>
          <p:cNvSpPr/>
          <p:nvPr/>
        </p:nvSpPr>
        <p:spPr>
          <a:xfrm>
            <a:off x="4756346" y="3427866"/>
            <a:ext cx="506354" cy="4956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/>
              <a:t>획득가능</a:t>
            </a:r>
            <a:endParaRPr lang="en-US" altLang="ko-KR" sz="500" dirty="0" smtClean="0"/>
          </a:p>
          <a:p>
            <a:pPr algn="ctr"/>
            <a:r>
              <a:rPr lang="ko-KR" altLang="en-US" sz="500" dirty="0" smtClean="0"/>
              <a:t>재료 이미지</a:t>
            </a:r>
            <a:endParaRPr lang="ko-KR" altLang="en-US" sz="500" dirty="0"/>
          </a:p>
        </p:txBody>
      </p:sp>
      <p:sp>
        <p:nvSpPr>
          <p:cNvPr id="67" name="직사각형 66"/>
          <p:cNvSpPr/>
          <p:nvPr/>
        </p:nvSpPr>
        <p:spPr>
          <a:xfrm>
            <a:off x="5330664" y="3427866"/>
            <a:ext cx="506354" cy="4956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/>
              <a:t>획득가능</a:t>
            </a:r>
            <a:endParaRPr lang="en-US" altLang="ko-KR" sz="500" dirty="0" smtClean="0"/>
          </a:p>
          <a:p>
            <a:pPr algn="ctr"/>
            <a:r>
              <a:rPr lang="ko-KR" altLang="en-US" sz="500" dirty="0" smtClean="0"/>
              <a:t>재료 이미지</a:t>
            </a:r>
            <a:endParaRPr lang="ko-KR" altLang="en-US" sz="500" dirty="0"/>
          </a:p>
        </p:txBody>
      </p:sp>
      <p:sp>
        <p:nvSpPr>
          <p:cNvPr id="68" name="직사각형 67"/>
          <p:cNvSpPr/>
          <p:nvPr/>
        </p:nvSpPr>
        <p:spPr>
          <a:xfrm>
            <a:off x="4361451" y="2788804"/>
            <a:ext cx="1296144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설명설명설명설명설명설명설명설명설명</a:t>
            </a:r>
            <a:endParaRPr lang="ko-KR" altLang="en-US" sz="800" dirty="0"/>
          </a:p>
        </p:txBody>
      </p:sp>
      <p:sp>
        <p:nvSpPr>
          <p:cNvPr id="70" name="타원 69"/>
          <p:cNvSpPr/>
          <p:nvPr/>
        </p:nvSpPr>
        <p:spPr>
          <a:xfrm>
            <a:off x="444639" y="1188555"/>
            <a:ext cx="555276" cy="55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버튼 목록</a:t>
            </a:r>
            <a:endParaRPr lang="ko-KR" altLang="en-US" sz="600" dirty="0"/>
          </a:p>
        </p:txBody>
      </p:sp>
      <p:sp>
        <p:nvSpPr>
          <p:cNvPr id="71" name="타원 70"/>
          <p:cNvSpPr/>
          <p:nvPr/>
        </p:nvSpPr>
        <p:spPr>
          <a:xfrm>
            <a:off x="1159163" y="1235416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인벤토리</a:t>
            </a:r>
            <a:endParaRPr lang="ko-KR" altLang="en-US" sz="600" dirty="0"/>
          </a:p>
        </p:txBody>
      </p:sp>
      <p:sp>
        <p:nvSpPr>
          <p:cNvPr id="72" name="타원 71"/>
          <p:cNvSpPr/>
          <p:nvPr/>
        </p:nvSpPr>
        <p:spPr>
          <a:xfrm>
            <a:off x="1535224" y="1235416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퀘스트</a:t>
            </a:r>
            <a:endParaRPr lang="ko-KR" altLang="en-US" sz="600" dirty="0"/>
          </a:p>
        </p:txBody>
      </p:sp>
      <p:sp>
        <p:nvSpPr>
          <p:cNvPr id="73" name="타원 72"/>
          <p:cNvSpPr/>
          <p:nvPr/>
        </p:nvSpPr>
        <p:spPr>
          <a:xfrm>
            <a:off x="1907704" y="1235416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스</a:t>
            </a:r>
            <a:r>
              <a:rPr lang="ko-KR" altLang="en-US" sz="600" dirty="0"/>
              <a:t>킬</a:t>
            </a:r>
          </a:p>
        </p:txBody>
      </p:sp>
      <p:sp>
        <p:nvSpPr>
          <p:cNvPr id="91" name="타원 90"/>
          <p:cNvSpPr/>
          <p:nvPr/>
        </p:nvSpPr>
        <p:spPr>
          <a:xfrm>
            <a:off x="1336181" y="1556183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조</a:t>
            </a:r>
            <a:r>
              <a:rPr lang="ko-KR" altLang="en-US" sz="600" dirty="0"/>
              <a:t>합</a:t>
            </a:r>
          </a:p>
        </p:txBody>
      </p:sp>
      <p:sp>
        <p:nvSpPr>
          <p:cNvPr id="92" name="타원 91"/>
          <p:cNvSpPr/>
          <p:nvPr/>
        </p:nvSpPr>
        <p:spPr>
          <a:xfrm>
            <a:off x="1747101" y="1556183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도감</a:t>
            </a:r>
            <a:endParaRPr lang="ko-KR" altLang="en-US" sz="600" dirty="0"/>
          </a:p>
        </p:txBody>
      </p:sp>
      <p:grpSp>
        <p:nvGrpSpPr>
          <p:cNvPr id="93" name="그룹 92"/>
          <p:cNvGrpSpPr/>
          <p:nvPr/>
        </p:nvGrpSpPr>
        <p:grpSpPr>
          <a:xfrm>
            <a:off x="8414120" y="123478"/>
            <a:ext cx="180603" cy="180020"/>
            <a:chOff x="8414120" y="123478"/>
            <a:chExt cx="180603" cy="180020"/>
          </a:xfrm>
        </p:grpSpPr>
        <p:sp>
          <p:nvSpPr>
            <p:cNvPr id="94" name="직사각형 93"/>
            <p:cNvSpPr/>
            <p:nvPr/>
          </p:nvSpPr>
          <p:spPr>
            <a:xfrm>
              <a:off x="8532440" y="123478"/>
              <a:ext cx="62283" cy="180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414120" y="123478"/>
              <a:ext cx="62283" cy="180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0340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123478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캐릭터 이미지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971600" y="123478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레벨 닉네임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971600" y="48351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HP</a:t>
            </a:r>
            <a:r>
              <a:rPr lang="ko-KR" altLang="en-US" sz="1200" dirty="0" smtClean="0"/>
              <a:t>바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972127" y="66353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경험치</a:t>
            </a:r>
            <a:endParaRPr lang="ko-KR" altLang="en-US" sz="1200" dirty="0"/>
          </a:p>
        </p:txBody>
      </p:sp>
      <p:sp>
        <p:nvSpPr>
          <p:cNvPr id="18" name="타원 17"/>
          <p:cNvSpPr/>
          <p:nvPr/>
        </p:nvSpPr>
        <p:spPr>
          <a:xfrm>
            <a:off x="8221272" y="4128225"/>
            <a:ext cx="507599" cy="507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공격</a:t>
            </a:r>
            <a:endParaRPr lang="en-US" altLang="ko-KR" sz="600" dirty="0" smtClean="0"/>
          </a:p>
          <a:p>
            <a:pPr algn="ctr"/>
            <a:r>
              <a:rPr lang="ko-KR" altLang="en-US" sz="600" dirty="0" smtClean="0"/>
              <a:t>버</a:t>
            </a:r>
            <a:r>
              <a:rPr lang="ko-KR" altLang="en-US" sz="600" dirty="0"/>
              <a:t>튼</a:t>
            </a:r>
          </a:p>
        </p:txBody>
      </p:sp>
      <p:sp>
        <p:nvSpPr>
          <p:cNvPr id="19" name="타원 18"/>
          <p:cNvSpPr/>
          <p:nvPr/>
        </p:nvSpPr>
        <p:spPr>
          <a:xfrm>
            <a:off x="8231140" y="3658401"/>
            <a:ext cx="363583" cy="36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슬롯</a:t>
            </a:r>
            <a:r>
              <a:rPr lang="en-US" altLang="ko-KR" sz="600" dirty="0" smtClean="0"/>
              <a:t>1</a:t>
            </a:r>
            <a:endParaRPr lang="ko-KR" altLang="en-US" sz="600" dirty="0"/>
          </a:p>
        </p:txBody>
      </p:sp>
      <p:sp>
        <p:nvSpPr>
          <p:cNvPr id="20" name="직사각형 19"/>
          <p:cNvSpPr/>
          <p:nvPr/>
        </p:nvSpPr>
        <p:spPr>
          <a:xfrm>
            <a:off x="2369975" y="12347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소지골</a:t>
            </a:r>
            <a:r>
              <a:rPr lang="ko-KR" altLang="en-US" sz="1200" dirty="0"/>
              <a:t>드</a:t>
            </a:r>
          </a:p>
        </p:txBody>
      </p:sp>
      <p:sp>
        <p:nvSpPr>
          <p:cNvPr id="21" name="타원 20"/>
          <p:cNvSpPr/>
          <p:nvPr/>
        </p:nvSpPr>
        <p:spPr>
          <a:xfrm>
            <a:off x="7802637" y="3946433"/>
            <a:ext cx="363583" cy="36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슬롯</a:t>
            </a:r>
            <a:r>
              <a:rPr lang="en-US" altLang="ko-KR" sz="600" dirty="0" smtClean="0"/>
              <a:t>2</a:t>
            </a:r>
            <a:endParaRPr lang="ko-KR" altLang="en-US" sz="600" dirty="0"/>
          </a:p>
        </p:txBody>
      </p:sp>
      <p:sp>
        <p:nvSpPr>
          <p:cNvPr id="26" name="직사각형 25"/>
          <p:cNvSpPr/>
          <p:nvPr/>
        </p:nvSpPr>
        <p:spPr>
          <a:xfrm>
            <a:off x="7380312" y="411510"/>
            <a:ext cx="165618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미니맵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460432" y="1419622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월드맵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7812360" y="1419622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내구도 알림</a:t>
            </a:r>
            <a:endParaRPr lang="ko-KR" altLang="en-US" sz="1000" dirty="0"/>
          </a:p>
        </p:txBody>
      </p:sp>
      <p:sp>
        <p:nvSpPr>
          <p:cNvPr id="29" name="타원 28"/>
          <p:cNvSpPr/>
          <p:nvPr/>
        </p:nvSpPr>
        <p:spPr>
          <a:xfrm>
            <a:off x="8728871" y="61169"/>
            <a:ext cx="291575" cy="291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설정</a:t>
            </a:r>
            <a:endParaRPr lang="ko-KR" altLang="en-US" sz="600" dirty="0"/>
          </a:p>
        </p:txBody>
      </p:sp>
      <p:grpSp>
        <p:nvGrpSpPr>
          <p:cNvPr id="59" name="그룹 58"/>
          <p:cNvGrpSpPr/>
          <p:nvPr/>
        </p:nvGrpSpPr>
        <p:grpSpPr>
          <a:xfrm>
            <a:off x="3047997" y="843558"/>
            <a:ext cx="2731598" cy="3802066"/>
            <a:chOff x="700930" y="794040"/>
            <a:chExt cx="2731598" cy="3802066"/>
          </a:xfrm>
        </p:grpSpPr>
        <p:sp>
          <p:nvSpPr>
            <p:cNvPr id="62" name="직사각형 61"/>
            <p:cNvSpPr/>
            <p:nvPr/>
          </p:nvSpPr>
          <p:spPr>
            <a:xfrm>
              <a:off x="700930" y="794040"/>
              <a:ext cx="2731598" cy="3802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851948" y="1359464"/>
              <a:ext cx="576064" cy="558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이미지</a:t>
              </a:r>
              <a:endParaRPr lang="ko-KR" altLang="en-US" sz="1000" dirty="0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842482" y="957426"/>
              <a:ext cx="653853" cy="32492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시작가능</a:t>
              </a:r>
              <a:endParaRPr lang="ko-KR" altLang="en-US" sz="900" dirty="0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1505801" y="1358568"/>
              <a:ext cx="1764196" cy="558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이름</a:t>
              </a:r>
              <a:r>
                <a:rPr lang="en-US" altLang="ko-KR" sz="1000" dirty="0" smtClean="0"/>
                <a:t>,</a:t>
              </a:r>
              <a:r>
                <a:rPr lang="ko-KR" altLang="en-US" sz="1000" dirty="0" smtClean="0"/>
                <a:t>설명</a:t>
              </a:r>
              <a:r>
                <a:rPr lang="en-US" altLang="ko-KR" sz="1000" dirty="0" smtClean="0"/>
                <a:t>,</a:t>
              </a:r>
              <a:r>
                <a:rPr lang="ko-KR" altLang="en-US" sz="1000" dirty="0" smtClean="0"/>
                <a:t>이미</a:t>
              </a:r>
              <a:r>
                <a:rPr lang="ko-KR" altLang="en-US" sz="1000" dirty="0"/>
                <a:t>지</a:t>
              </a: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851948" y="1985535"/>
              <a:ext cx="576064" cy="558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이미지</a:t>
              </a:r>
              <a:endParaRPr lang="ko-KR" altLang="en-US" sz="1000" dirty="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505801" y="1984639"/>
              <a:ext cx="1764196" cy="558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39778" y="2607188"/>
              <a:ext cx="576064" cy="558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이미지</a:t>
              </a:r>
              <a:endParaRPr lang="ko-KR" altLang="en-US" sz="1000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1493631" y="2606292"/>
              <a:ext cx="1764196" cy="558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839778" y="3224460"/>
              <a:ext cx="576064" cy="558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이미지</a:t>
              </a:r>
              <a:endParaRPr lang="ko-KR" altLang="en-US" sz="1000" dirty="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493000" y="3223564"/>
              <a:ext cx="1764196" cy="558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833804" y="3842809"/>
              <a:ext cx="576064" cy="558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이미지</a:t>
              </a:r>
              <a:endParaRPr lang="ko-KR" altLang="en-US" sz="1000" dirty="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1494950" y="3841913"/>
              <a:ext cx="1764196" cy="558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1496335" y="958759"/>
              <a:ext cx="653853" cy="32492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/>
                <a:t>진행중</a:t>
              </a:r>
              <a:endParaRPr lang="ko-KR" altLang="en-US" sz="900" dirty="0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150188" y="959106"/>
              <a:ext cx="653853" cy="32492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완료</a:t>
              </a:r>
              <a:endParaRPr lang="ko-KR" altLang="en-US" sz="900" dirty="0"/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5489671" y="843317"/>
            <a:ext cx="288032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X</a:t>
            </a:r>
            <a:endParaRPr lang="ko-KR" altLang="en-US" sz="1000" dirty="0"/>
          </a:p>
        </p:txBody>
      </p:sp>
      <p:sp>
        <p:nvSpPr>
          <p:cNvPr id="87" name="직사각형 86"/>
          <p:cNvSpPr/>
          <p:nvPr/>
        </p:nvSpPr>
        <p:spPr>
          <a:xfrm>
            <a:off x="5438279" y="1413402"/>
            <a:ext cx="17220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L 도형 87"/>
          <p:cNvSpPr/>
          <p:nvPr/>
        </p:nvSpPr>
        <p:spPr>
          <a:xfrm rot="19108275">
            <a:off x="5449236" y="1323887"/>
            <a:ext cx="196111" cy="168397"/>
          </a:xfrm>
          <a:prstGeom prst="corner">
            <a:avLst>
              <a:gd name="adj1" fmla="val 32478"/>
              <a:gd name="adj2" fmla="val 3247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5438540" y="2040369"/>
            <a:ext cx="17220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L 도형 89"/>
          <p:cNvSpPr/>
          <p:nvPr/>
        </p:nvSpPr>
        <p:spPr>
          <a:xfrm rot="19108275">
            <a:off x="5449497" y="1950854"/>
            <a:ext cx="196111" cy="168397"/>
          </a:xfrm>
          <a:prstGeom prst="corner">
            <a:avLst>
              <a:gd name="adj1" fmla="val 32478"/>
              <a:gd name="adj2" fmla="val 3247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5421677" y="2661127"/>
            <a:ext cx="17220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L 도형 91"/>
          <p:cNvSpPr/>
          <p:nvPr/>
        </p:nvSpPr>
        <p:spPr>
          <a:xfrm rot="19108275">
            <a:off x="5432634" y="2571612"/>
            <a:ext cx="196111" cy="168397"/>
          </a:xfrm>
          <a:prstGeom prst="corner">
            <a:avLst>
              <a:gd name="adj1" fmla="val 32478"/>
              <a:gd name="adj2" fmla="val 3247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5432059" y="3273978"/>
            <a:ext cx="17220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5434152" y="3891431"/>
            <a:ext cx="17220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444639" y="1188555"/>
            <a:ext cx="555276" cy="55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버튼 목록</a:t>
            </a:r>
            <a:endParaRPr lang="ko-KR" altLang="en-US" sz="600" dirty="0"/>
          </a:p>
        </p:txBody>
      </p:sp>
      <p:sp>
        <p:nvSpPr>
          <p:cNvPr id="50" name="타원 49"/>
          <p:cNvSpPr/>
          <p:nvPr/>
        </p:nvSpPr>
        <p:spPr>
          <a:xfrm>
            <a:off x="1159163" y="1235416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인벤토리</a:t>
            </a:r>
            <a:endParaRPr lang="ko-KR" altLang="en-US" sz="600" dirty="0"/>
          </a:p>
        </p:txBody>
      </p:sp>
      <p:sp>
        <p:nvSpPr>
          <p:cNvPr id="51" name="타원 50"/>
          <p:cNvSpPr/>
          <p:nvPr/>
        </p:nvSpPr>
        <p:spPr>
          <a:xfrm>
            <a:off x="1535224" y="1235416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퀘스트</a:t>
            </a:r>
            <a:endParaRPr lang="ko-KR" altLang="en-US" sz="600" dirty="0"/>
          </a:p>
        </p:txBody>
      </p:sp>
      <p:sp>
        <p:nvSpPr>
          <p:cNvPr id="52" name="타원 51"/>
          <p:cNvSpPr/>
          <p:nvPr/>
        </p:nvSpPr>
        <p:spPr>
          <a:xfrm>
            <a:off x="1907704" y="1235416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스</a:t>
            </a:r>
            <a:r>
              <a:rPr lang="ko-KR" altLang="en-US" sz="600" dirty="0"/>
              <a:t>킬</a:t>
            </a:r>
          </a:p>
        </p:txBody>
      </p:sp>
      <p:sp>
        <p:nvSpPr>
          <p:cNvPr id="53" name="타원 52"/>
          <p:cNvSpPr/>
          <p:nvPr/>
        </p:nvSpPr>
        <p:spPr>
          <a:xfrm>
            <a:off x="1336181" y="1556183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조</a:t>
            </a:r>
            <a:r>
              <a:rPr lang="ko-KR" altLang="en-US" sz="600" dirty="0"/>
              <a:t>합</a:t>
            </a:r>
          </a:p>
        </p:txBody>
      </p:sp>
      <p:sp>
        <p:nvSpPr>
          <p:cNvPr id="54" name="타원 53"/>
          <p:cNvSpPr/>
          <p:nvPr/>
        </p:nvSpPr>
        <p:spPr>
          <a:xfrm>
            <a:off x="1747101" y="1556183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도감</a:t>
            </a:r>
            <a:endParaRPr lang="ko-KR" altLang="en-US" sz="6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8414120" y="123478"/>
            <a:ext cx="180603" cy="180020"/>
            <a:chOff x="8414120" y="123478"/>
            <a:chExt cx="180603" cy="180020"/>
          </a:xfrm>
        </p:grpSpPr>
        <p:sp>
          <p:nvSpPr>
            <p:cNvPr id="56" name="직사각형 55"/>
            <p:cNvSpPr/>
            <p:nvPr/>
          </p:nvSpPr>
          <p:spPr>
            <a:xfrm>
              <a:off x="8532440" y="123478"/>
              <a:ext cx="62283" cy="180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8414120" y="123478"/>
              <a:ext cx="62283" cy="180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1465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123478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캐릭터 이미지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971600" y="123478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레벨 닉네임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971600" y="48351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HP</a:t>
            </a:r>
            <a:r>
              <a:rPr lang="ko-KR" altLang="en-US" sz="1200" dirty="0" smtClean="0"/>
              <a:t>바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972127" y="66353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경험치</a:t>
            </a:r>
            <a:endParaRPr lang="ko-KR" altLang="en-US" sz="1200" dirty="0"/>
          </a:p>
        </p:txBody>
      </p:sp>
      <p:sp>
        <p:nvSpPr>
          <p:cNvPr id="18" name="타원 17"/>
          <p:cNvSpPr/>
          <p:nvPr/>
        </p:nvSpPr>
        <p:spPr>
          <a:xfrm>
            <a:off x="8221272" y="4128225"/>
            <a:ext cx="507599" cy="507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공격</a:t>
            </a:r>
            <a:endParaRPr lang="en-US" altLang="ko-KR" sz="600" dirty="0" smtClean="0"/>
          </a:p>
          <a:p>
            <a:pPr algn="ctr"/>
            <a:r>
              <a:rPr lang="ko-KR" altLang="en-US" sz="600" dirty="0" smtClean="0"/>
              <a:t>버</a:t>
            </a:r>
            <a:r>
              <a:rPr lang="ko-KR" altLang="en-US" sz="600" dirty="0"/>
              <a:t>튼</a:t>
            </a:r>
          </a:p>
        </p:txBody>
      </p:sp>
      <p:sp>
        <p:nvSpPr>
          <p:cNvPr id="19" name="타원 18"/>
          <p:cNvSpPr/>
          <p:nvPr/>
        </p:nvSpPr>
        <p:spPr>
          <a:xfrm>
            <a:off x="8231140" y="3658401"/>
            <a:ext cx="363583" cy="36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슬롯</a:t>
            </a:r>
            <a:r>
              <a:rPr lang="en-US" altLang="ko-KR" sz="600" dirty="0" smtClean="0"/>
              <a:t>1</a:t>
            </a:r>
            <a:endParaRPr lang="ko-KR" altLang="en-US" sz="600" dirty="0"/>
          </a:p>
        </p:txBody>
      </p:sp>
      <p:sp>
        <p:nvSpPr>
          <p:cNvPr id="20" name="직사각형 19"/>
          <p:cNvSpPr/>
          <p:nvPr/>
        </p:nvSpPr>
        <p:spPr>
          <a:xfrm>
            <a:off x="2369975" y="12347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소지골</a:t>
            </a:r>
            <a:r>
              <a:rPr lang="ko-KR" altLang="en-US" sz="1200" dirty="0"/>
              <a:t>드</a:t>
            </a:r>
          </a:p>
        </p:txBody>
      </p:sp>
      <p:sp>
        <p:nvSpPr>
          <p:cNvPr id="21" name="타원 20"/>
          <p:cNvSpPr/>
          <p:nvPr/>
        </p:nvSpPr>
        <p:spPr>
          <a:xfrm>
            <a:off x="7802637" y="3946433"/>
            <a:ext cx="363583" cy="36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슬롯</a:t>
            </a:r>
            <a:r>
              <a:rPr lang="en-US" altLang="ko-KR" sz="600" dirty="0" smtClean="0"/>
              <a:t>2</a:t>
            </a:r>
            <a:endParaRPr lang="ko-KR" altLang="en-US" sz="600" dirty="0"/>
          </a:p>
        </p:txBody>
      </p:sp>
      <p:sp>
        <p:nvSpPr>
          <p:cNvPr id="26" name="직사각형 25"/>
          <p:cNvSpPr/>
          <p:nvPr/>
        </p:nvSpPr>
        <p:spPr>
          <a:xfrm>
            <a:off x="7380312" y="411510"/>
            <a:ext cx="165618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미니맵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460432" y="1419622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월드맵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7812360" y="1419622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내구도 알림</a:t>
            </a:r>
            <a:endParaRPr lang="ko-KR" altLang="en-US" sz="1000" dirty="0"/>
          </a:p>
        </p:txBody>
      </p:sp>
      <p:sp>
        <p:nvSpPr>
          <p:cNvPr id="29" name="타원 28"/>
          <p:cNvSpPr/>
          <p:nvPr/>
        </p:nvSpPr>
        <p:spPr>
          <a:xfrm>
            <a:off x="8728871" y="61169"/>
            <a:ext cx="291575" cy="291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설정</a:t>
            </a:r>
            <a:endParaRPr lang="ko-KR" altLang="en-US" sz="600" dirty="0"/>
          </a:p>
        </p:txBody>
      </p:sp>
      <p:sp>
        <p:nvSpPr>
          <p:cNvPr id="43" name="타원 42"/>
          <p:cNvSpPr/>
          <p:nvPr/>
        </p:nvSpPr>
        <p:spPr>
          <a:xfrm>
            <a:off x="444639" y="1188555"/>
            <a:ext cx="555276" cy="55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/>
              <a:t>버튼 목록</a:t>
            </a:r>
            <a:endParaRPr lang="ko-KR" altLang="en-US" sz="500" dirty="0"/>
          </a:p>
        </p:txBody>
      </p:sp>
      <p:grpSp>
        <p:nvGrpSpPr>
          <p:cNvPr id="3" name="그룹 2"/>
          <p:cNvGrpSpPr/>
          <p:nvPr/>
        </p:nvGrpSpPr>
        <p:grpSpPr>
          <a:xfrm>
            <a:off x="3047997" y="843558"/>
            <a:ext cx="2731598" cy="3802066"/>
            <a:chOff x="700930" y="794040"/>
            <a:chExt cx="2731598" cy="3802066"/>
          </a:xfrm>
        </p:grpSpPr>
        <p:sp>
          <p:nvSpPr>
            <p:cNvPr id="35" name="직사각형 34"/>
            <p:cNvSpPr/>
            <p:nvPr/>
          </p:nvSpPr>
          <p:spPr>
            <a:xfrm>
              <a:off x="700930" y="794040"/>
              <a:ext cx="2731598" cy="3802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851948" y="1359464"/>
              <a:ext cx="576064" cy="558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이미지</a:t>
              </a:r>
              <a:endParaRPr lang="ko-KR" altLang="en-US" sz="1000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842482" y="957426"/>
              <a:ext cx="653853" cy="32492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시작가능</a:t>
              </a:r>
              <a:endParaRPr lang="ko-KR" altLang="en-US" sz="900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505801" y="1358568"/>
              <a:ext cx="1764196" cy="558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이름</a:t>
              </a:r>
              <a:r>
                <a:rPr lang="en-US" altLang="ko-KR" sz="1000" dirty="0" smtClean="0"/>
                <a:t>,</a:t>
              </a:r>
              <a:r>
                <a:rPr lang="ko-KR" altLang="en-US" sz="1000" dirty="0" smtClean="0"/>
                <a:t>설명</a:t>
              </a:r>
              <a:r>
                <a:rPr lang="en-US" altLang="ko-KR" sz="1000" dirty="0" smtClean="0"/>
                <a:t>,</a:t>
              </a:r>
              <a:r>
                <a:rPr lang="ko-KR" altLang="en-US" sz="1000" dirty="0" smtClean="0"/>
                <a:t>이미</a:t>
              </a:r>
              <a:r>
                <a:rPr lang="ko-KR" altLang="en-US" sz="1000" dirty="0"/>
                <a:t>지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851948" y="1985535"/>
              <a:ext cx="576064" cy="558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이미지</a:t>
              </a:r>
              <a:endParaRPr lang="ko-KR" altLang="en-US" sz="1000" dirty="0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505801" y="1984639"/>
              <a:ext cx="1764196" cy="558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839778" y="2607188"/>
              <a:ext cx="576064" cy="558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이미지</a:t>
              </a:r>
              <a:endParaRPr lang="ko-KR" altLang="en-US" sz="1000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1493631" y="2606292"/>
              <a:ext cx="1764196" cy="558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839778" y="3224460"/>
              <a:ext cx="576064" cy="558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이미지</a:t>
              </a:r>
              <a:endParaRPr lang="ko-KR" altLang="en-US" sz="1000" dirty="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493000" y="3223564"/>
              <a:ext cx="1764196" cy="558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833804" y="3842809"/>
              <a:ext cx="576064" cy="558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이미지</a:t>
              </a:r>
              <a:endParaRPr lang="ko-KR" altLang="en-US" sz="1000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494950" y="3841913"/>
              <a:ext cx="1764196" cy="558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496335" y="958759"/>
              <a:ext cx="653853" cy="32492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/>
                <a:t>진행중</a:t>
              </a:r>
              <a:endParaRPr lang="ko-KR" altLang="en-US" sz="9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150188" y="959106"/>
              <a:ext cx="653853" cy="32492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완료</a:t>
              </a:r>
              <a:endParaRPr lang="ko-KR" altLang="en-US" sz="900" dirty="0"/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5489671" y="843317"/>
            <a:ext cx="288032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X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5438279" y="1413402"/>
            <a:ext cx="17220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L 도형 9"/>
          <p:cNvSpPr/>
          <p:nvPr/>
        </p:nvSpPr>
        <p:spPr>
          <a:xfrm rot="19108275">
            <a:off x="5449236" y="1323887"/>
            <a:ext cx="196111" cy="168397"/>
          </a:xfrm>
          <a:prstGeom prst="corner">
            <a:avLst>
              <a:gd name="adj1" fmla="val 32478"/>
              <a:gd name="adj2" fmla="val 3247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5438540" y="2040369"/>
            <a:ext cx="17220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L 도형 51"/>
          <p:cNvSpPr/>
          <p:nvPr/>
        </p:nvSpPr>
        <p:spPr>
          <a:xfrm rot="19108275">
            <a:off x="5449497" y="1950854"/>
            <a:ext cx="196111" cy="168397"/>
          </a:xfrm>
          <a:prstGeom prst="corner">
            <a:avLst>
              <a:gd name="adj1" fmla="val 32478"/>
              <a:gd name="adj2" fmla="val 3247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421677" y="2661127"/>
            <a:ext cx="17220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L 도형 53"/>
          <p:cNvSpPr/>
          <p:nvPr/>
        </p:nvSpPr>
        <p:spPr>
          <a:xfrm rot="19108275">
            <a:off x="5432634" y="2571612"/>
            <a:ext cx="196111" cy="168397"/>
          </a:xfrm>
          <a:prstGeom prst="corner">
            <a:avLst>
              <a:gd name="adj1" fmla="val 32478"/>
              <a:gd name="adj2" fmla="val 3247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5432059" y="3273978"/>
            <a:ext cx="17220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5434152" y="3891431"/>
            <a:ext cx="17220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4415" y="1931586"/>
            <a:ext cx="1726185" cy="831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선택 </a:t>
            </a:r>
            <a:r>
              <a:rPr lang="ko-KR" altLang="en-US" sz="1050" dirty="0" err="1" smtClean="0"/>
              <a:t>퀘스트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ko-KR" altLang="en-US" sz="1050" dirty="0" smtClean="0"/>
              <a:t>진행상황</a:t>
            </a:r>
            <a:endParaRPr lang="ko-KR" altLang="en-US" sz="1050" dirty="0"/>
          </a:p>
        </p:txBody>
      </p:sp>
      <p:sp>
        <p:nvSpPr>
          <p:cNvPr id="12" name="직사각형 11"/>
          <p:cNvSpPr/>
          <p:nvPr/>
        </p:nvSpPr>
        <p:spPr>
          <a:xfrm>
            <a:off x="1824767" y="1928239"/>
            <a:ext cx="72008" cy="831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8414120" y="123478"/>
            <a:ext cx="180603" cy="180020"/>
            <a:chOff x="8414120" y="123478"/>
            <a:chExt cx="180603" cy="180020"/>
          </a:xfrm>
        </p:grpSpPr>
        <p:sp>
          <p:nvSpPr>
            <p:cNvPr id="42" name="직사각형 41"/>
            <p:cNvSpPr/>
            <p:nvPr/>
          </p:nvSpPr>
          <p:spPr>
            <a:xfrm>
              <a:off x="8532440" y="123478"/>
              <a:ext cx="62283" cy="180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414120" y="123478"/>
              <a:ext cx="62283" cy="180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885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123478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캐릭터 이미지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971600" y="123478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레벨 닉네임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971600" y="48351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HP</a:t>
            </a:r>
            <a:r>
              <a:rPr lang="ko-KR" altLang="en-US" sz="1200" dirty="0" smtClean="0"/>
              <a:t>바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972127" y="66353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경험치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7380312" y="411510"/>
            <a:ext cx="165618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미니맵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460432" y="1419622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월드맵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7812360" y="1419622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내구도 알림</a:t>
            </a:r>
            <a:endParaRPr lang="ko-KR" altLang="en-US" sz="1000" dirty="0"/>
          </a:p>
        </p:txBody>
      </p:sp>
      <p:sp>
        <p:nvSpPr>
          <p:cNvPr id="18" name="타원 17"/>
          <p:cNvSpPr/>
          <p:nvPr/>
        </p:nvSpPr>
        <p:spPr>
          <a:xfrm>
            <a:off x="8221272" y="4128225"/>
            <a:ext cx="507599" cy="507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공격</a:t>
            </a:r>
            <a:endParaRPr lang="en-US" altLang="ko-KR" sz="600" dirty="0" smtClean="0"/>
          </a:p>
          <a:p>
            <a:pPr algn="ctr"/>
            <a:r>
              <a:rPr lang="ko-KR" altLang="en-US" sz="600" dirty="0" smtClean="0"/>
              <a:t>버</a:t>
            </a:r>
            <a:r>
              <a:rPr lang="ko-KR" altLang="en-US" sz="600" dirty="0"/>
              <a:t>튼</a:t>
            </a:r>
          </a:p>
        </p:txBody>
      </p:sp>
      <p:sp>
        <p:nvSpPr>
          <p:cNvPr id="19" name="타원 18"/>
          <p:cNvSpPr/>
          <p:nvPr/>
        </p:nvSpPr>
        <p:spPr>
          <a:xfrm>
            <a:off x="8231140" y="3658401"/>
            <a:ext cx="363583" cy="36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슬롯</a:t>
            </a:r>
            <a:r>
              <a:rPr lang="en-US" altLang="ko-KR" sz="600" dirty="0" smtClean="0"/>
              <a:t>1</a:t>
            </a:r>
            <a:endParaRPr lang="ko-KR" altLang="en-US" sz="600" dirty="0"/>
          </a:p>
        </p:txBody>
      </p:sp>
      <p:sp>
        <p:nvSpPr>
          <p:cNvPr id="20" name="직사각형 19"/>
          <p:cNvSpPr/>
          <p:nvPr/>
        </p:nvSpPr>
        <p:spPr>
          <a:xfrm>
            <a:off x="2369975" y="12347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소지골</a:t>
            </a:r>
            <a:r>
              <a:rPr lang="ko-KR" altLang="en-US" sz="1200" dirty="0"/>
              <a:t>드</a:t>
            </a:r>
          </a:p>
        </p:txBody>
      </p:sp>
      <p:sp>
        <p:nvSpPr>
          <p:cNvPr id="21" name="타원 20"/>
          <p:cNvSpPr/>
          <p:nvPr/>
        </p:nvSpPr>
        <p:spPr>
          <a:xfrm>
            <a:off x="7802637" y="3946433"/>
            <a:ext cx="363583" cy="36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슬롯</a:t>
            </a:r>
            <a:r>
              <a:rPr lang="en-US" altLang="ko-KR" sz="600" dirty="0" smtClean="0"/>
              <a:t>2</a:t>
            </a:r>
            <a:endParaRPr lang="ko-KR" altLang="en-US" sz="600" dirty="0"/>
          </a:p>
        </p:txBody>
      </p:sp>
      <p:sp>
        <p:nvSpPr>
          <p:cNvPr id="23" name="타원 22"/>
          <p:cNvSpPr/>
          <p:nvPr/>
        </p:nvSpPr>
        <p:spPr>
          <a:xfrm>
            <a:off x="8728871" y="61169"/>
            <a:ext cx="291575" cy="291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설정</a:t>
            </a:r>
            <a:endParaRPr lang="ko-KR" altLang="en-US" sz="600" dirty="0"/>
          </a:p>
        </p:txBody>
      </p:sp>
      <p:sp>
        <p:nvSpPr>
          <p:cNvPr id="16" name="타원 15"/>
          <p:cNvSpPr/>
          <p:nvPr/>
        </p:nvSpPr>
        <p:spPr>
          <a:xfrm>
            <a:off x="444639" y="1188555"/>
            <a:ext cx="555276" cy="55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버튼 목록</a:t>
            </a:r>
            <a:endParaRPr lang="ko-KR" altLang="en-US" sz="600" dirty="0"/>
          </a:p>
        </p:txBody>
      </p:sp>
      <p:grpSp>
        <p:nvGrpSpPr>
          <p:cNvPr id="4" name="그룹 3"/>
          <p:cNvGrpSpPr/>
          <p:nvPr/>
        </p:nvGrpSpPr>
        <p:grpSpPr>
          <a:xfrm>
            <a:off x="8414120" y="123478"/>
            <a:ext cx="180603" cy="180020"/>
            <a:chOff x="8414120" y="123478"/>
            <a:chExt cx="180603" cy="180020"/>
          </a:xfrm>
        </p:grpSpPr>
        <p:sp>
          <p:nvSpPr>
            <p:cNvPr id="2" name="직사각형 1"/>
            <p:cNvSpPr/>
            <p:nvPr/>
          </p:nvSpPr>
          <p:spPr>
            <a:xfrm>
              <a:off x="8532440" y="123478"/>
              <a:ext cx="62283" cy="180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414120" y="123478"/>
              <a:ext cx="62283" cy="180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571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123478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캐릭터 이미지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971600" y="123478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레벨 닉네임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971600" y="48351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HP</a:t>
            </a:r>
            <a:r>
              <a:rPr lang="ko-KR" altLang="en-US" sz="1200" dirty="0" smtClean="0"/>
              <a:t>바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972127" y="66353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경험치</a:t>
            </a:r>
            <a:endParaRPr lang="ko-KR" altLang="en-US" sz="1200" dirty="0"/>
          </a:p>
        </p:txBody>
      </p:sp>
      <p:sp>
        <p:nvSpPr>
          <p:cNvPr id="18" name="타원 17"/>
          <p:cNvSpPr/>
          <p:nvPr/>
        </p:nvSpPr>
        <p:spPr>
          <a:xfrm>
            <a:off x="8221272" y="4128225"/>
            <a:ext cx="507599" cy="507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공격</a:t>
            </a:r>
            <a:endParaRPr lang="en-US" altLang="ko-KR" sz="600" dirty="0" smtClean="0"/>
          </a:p>
          <a:p>
            <a:pPr algn="ctr"/>
            <a:r>
              <a:rPr lang="ko-KR" altLang="en-US" sz="600" dirty="0" smtClean="0"/>
              <a:t>버</a:t>
            </a:r>
            <a:r>
              <a:rPr lang="ko-KR" altLang="en-US" sz="600" dirty="0"/>
              <a:t>튼</a:t>
            </a:r>
          </a:p>
        </p:txBody>
      </p:sp>
      <p:sp>
        <p:nvSpPr>
          <p:cNvPr id="19" name="타원 18"/>
          <p:cNvSpPr/>
          <p:nvPr/>
        </p:nvSpPr>
        <p:spPr>
          <a:xfrm>
            <a:off x="8231140" y="3658401"/>
            <a:ext cx="363583" cy="36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슬롯</a:t>
            </a:r>
            <a:r>
              <a:rPr lang="en-US" altLang="ko-KR" sz="600" dirty="0" smtClean="0"/>
              <a:t>1</a:t>
            </a:r>
            <a:endParaRPr lang="ko-KR" altLang="en-US" sz="600" dirty="0"/>
          </a:p>
        </p:txBody>
      </p:sp>
      <p:sp>
        <p:nvSpPr>
          <p:cNvPr id="20" name="직사각형 19"/>
          <p:cNvSpPr/>
          <p:nvPr/>
        </p:nvSpPr>
        <p:spPr>
          <a:xfrm>
            <a:off x="2369975" y="12347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소지골</a:t>
            </a:r>
            <a:r>
              <a:rPr lang="ko-KR" altLang="en-US" sz="1200" dirty="0"/>
              <a:t>드</a:t>
            </a:r>
          </a:p>
        </p:txBody>
      </p:sp>
      <p:sp>
        <p:nvSpPr>
          <p:cNvPr id="21" name="타원 20"/>
          <p:cNvSpPr/>
          <p:nvPr/>
        </p:nvSpPr>
        <p:spPr>
          <a:xfrm>
            <a:off x="7802637" y="3946433"/>
            <a:ext cx="363583" cy="36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슬롯</a:t>
            </a:r>
            <a:r>
              <a:rPr lang="en-US" altLang="ko-KR" sz="600" dirty="0" smtClean="0"/>
              <a:t>2</a:t>
            </a:r>
            <a:endParaRPr lang="ko-KR" altLang="en-US" sz="600" dirty="0"/>
          </a:p>
        </p:txBody>
      </p:sp>
      <p:sp>
        <p:nvSpPr>
          <p:cNvPr id="26" name="직사각형 25"/>
          <p:cNvSpPr/>
          <p:nvPr/>
        </p:nvSpPr>
        <p:spPr>
          <a:xfrm>
            <a:off x="7380312" y="411510"/>
            <a:ext cx="165618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미니맵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460432" y="1419622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월드맵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7812360" y="1419622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내구도 알림</a:t>
            </a:r>
            <a:endParaRPr lang="ko-KR" altLang="en-US" sz="1000" dirty="0"/>
          </a:p>
        </p:txBody>
      </p:sp>
      <p:sp>
        <p:nvSpPr>
          <p:cNvPr id="29" name="타원 28"/>
          <p:cNvSpPr/>
          <p:nvPr/>
        </p:nvSpPr>
        <p:spPr>
          <a:xfrm>
            <a:off x="8728871" y="61169"/>
            <a:ext cx="291575" cy="291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설정</a:t>
            </a:r>
            <a:endParaRPr lang="ko-KR" altLang="en-US" sz="600" dirty="0"/>
          </a:p>
        </p:txBody>
      </p:sp>
      <p:sp>
        <p:nvSpPr>
          <p:cNvPr id="33" name="타원 32"/>
          <p:cNvSpPr/>
          <p:nvPr/>
        </p:nvSpPr>
        <p:spPr>
          <a:xfrm>
            <a:off x="444639" y="1188555"/>
            <a:ext cx="555276" cy="55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버튼 목록</a:t>
            </a:r>
            <a:endParaRPr lang="ko-KR" altLang="en-US" sz="600" dirty="0"/>
          </a:p>
        </p:txBody>
      </p:sp>
      <p:sp>
        <p:nvSpPr>
          <p:cNvPr id="34" name="타원 33"/>
          <p:cNvSpPr/>
          <p:nvPr/>
        </p:nvSpPr>
        <p:spPr>
          <a:xfrm>
            <a:off x="1159163" y="1235416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인벤토리</a:t>
            </a:r>
            <a:endParaRPr lang="ko-KR" altLang="en-US" sz="600" dirty="0"/>
          </a:p>
        </p:txBody>
      </p:sp>
      <p:sp>
        <p:nvSpPr>
          <p:cNvPr id="35" name="타원 34"/>
          <p:cNvSpPr/>
          <p:nvPr/>
        </p:nvSpPr>
        <p:spPr>
          <a:xfrm>
            <a:off x="1535224" y="1235416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퀘스트</a:t>
            </a:r>
            <a:endParaRPr lang="ko-KR" altLang="en-US" sz="600" dirty="0"/>
          </a:p>
        </p:txBody>
      </p:sp>
      <p:sp>
        <p:nvSpPr>
          <p:cNvPr id="36" name="타원 35"/>
          <p:cNvSpPr/>
          <p:nvPr/>
        </p:nvSpPr>
        <p:spPr>
          <a:xfrm>
            <a:off x="1907704" y="1235416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스</a:t>
            </a:r>
            <a:r>
              <a:rPr lang="ko-KR" altLang="en-US" sz="600" dirty="0"/>
              <a:t>킬</a:t>
            </a:r>
          </a:p>
        </p:txBody>
      </p:sp>
      <p:sp>
        <p:nvSpPr>
          <p:cNvPr id="37" name="타원 36"/>
          <p:cNvSpPr/>
          <p:nvPr/>
        </p:nvSpPr>
        <p:spPr>
          <a:xfrm>
            <a:off x="1336181" y="1556183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조</a:t>
            </a:r>
            <a:r>
              <a:rPr lang="ko-KR" altLang="en-US" sz="600" dirty="0"/>
              <a:t>합</a:t>
            </a:r>
          </a:p>
        </p:txBody>
      </p:sp>
      <p:sp>
        <p:nvSpPr>
          <p:cNvPr id="38" name="타원 37"/>
          <p:cNvSpPr/>
          <p:nvPr/>
        </p:nvSpPr>
        <p:spPr>
          <a:xfrm>
            <a:off x="1747101" y="1556183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도감</a:t>
            </a:r>
            <a:endParaRPr lang="ko-KR" altLang="en-US" sz="600" dirty="0"/>
          </a:p>
        </p:txBody>
      </p:sp>
      <p:grpSp>
        <p:nvGrpSpPr>
          <p:cNvPr id="39" name="그룹 38"/>
          <p:cNvGrpSpPr/>
          <p:nvPr/>
        </p:nvGrpSpPr>
        <p:grpSpPr>
          <a:xfrm>
            <a:off x="8414120" y="123478"/>
            <a:ext cx="180603" cy="180020"/>
            <a:chOff x="8414120" y="123478"/>
            <a:chExt cx="180603" cy="180020"/>
          </a:xfrm>
        </p:grpSpPr>
        <p:sp>
          <p:nvSpPr>
            <p:cNvPr id="40" name="직사각형 39"/>
            <p:cNvSpPr/>
            <p:nvPr/>
          </p:nvSpPr>
          <p:spPr>
            <a:xfrm>
              <a:off x="8532440" y="123478"/>
              <a:ext cx="62283" cy="180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414120" y="123478"/>
              <a:ext cx="62283" cy="180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112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123478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캐릭터 이미지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971600" y="123478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레벨 닉네임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971600" y="48351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HP</a:t>
            </a:r>
            <a:r>
              <a:rPr lang="ko-KR" altLang="en-US" sz="1200" dirty="0" smtClean="0"/>
              <a:t>바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972127" y="66353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경험치</a:t>
            </a:r>
            <a:endParaRPr lang="ko-KR" altLang="en-US" sz="1200" dirty="0"/>
          </a:p>
        </p:txBody>
      </p:sp>
      <p:sp>
        <p:nvSpPr>
          <p:cNvPr id="18" name="타원 17"/>
          <p:cNvSpPr/>
          <p:nvPr/>
        </p:nvSpPr>
        <p:spPr>
          <a:xfrm>
            <a:off x="8221272" y="4128225"/>
            <a:ext cx="507599" cy="507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공격</a:t>
            </a:r>
            <a:endParaRPr lang="en-US" altLang="ko-KR" sz="600" dirty="0" smtClean="0"/>
          </a:p>
          <a:p>
            <a:pPr algn="ctr"/>
            <a:r>
              <a:rPr lang="ko-KR" altLang="en-US" sz="600" dirty="0" smtClean="0"/>
              <a:t>버</a:t>
            </a:r>
            <a:r>
              <a:rPr lang="ko-KR" altLang="en-US" sz="600" dirty="0"/>
              <a:t>튼</a:t>
            </a:r>
          </a:p>
        </p:txBody>
      </p:sp>
      <p:sp>
        <p:nvSpPr>
          <p:cNvPr id="19" name="타원 18"/>
          <p:cNvSpPr/>
          <p:nvPr/>
        </p:nvSpPr>
        <p:spPr>
          <a:xfrm>
            <a:off x="8231140" y="3658401"/>
            <a:ext cx="363583" cy="36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슬롯</a:t>
            </a:r>
            <a:r>
              <a:rPr lang="en-US" altLang="ko-KR" sz="600" dirty="0" smtClean="0"/>
              <a:t>1</a:t>
            </a:r>
            <a:endParaRPr lang="ko-KR" altLang="en-US" sz="600" dirty="0"/>
          </a:p>
        </p:txBody>
      </p:sp>
      <p:sp>
        <p:nvSpPr>
          <p:cNvPr id="20" name="직사각형 19"/>
          <p:cNvSpPr/>
          <p:nvPr/>
        </p:nvSpPr>
        <p:spPr>
          <a:xfrm>
            <a:off x="2369975" y="12347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소지골</a:t>
            </a:r>
            <a:r>
              <a:rPr lang="ko-KR" altLang="en-US" sz="1200" dirty="0"/>
              <a:t>드</a:t>
            </a:r>
          </a:p>
        </p:txBody>
      </p:sp>
      <p:sp>
        <p:nvSpPr>
          <p:cNvPr id="21" name="타원 20"/>
          <p:cNvSpPr/>
          <p:nvPr/>
        </p:nvSpPr>
        <p:spPr>
          <a:xfrm>
            <a:off x="7802637" y="3946433"/>
            <a:ext cx="363583" cy="36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슬롯</a:t>
            </a:r>
            <a:r>
              <a:rPr lang="en-US" altLang="ko-KR" sz="600" dirty="0" smtClean="0"/>
              <a:t>2</a:t>
            </a:r>
            <a:endParaRPr lang="ko-KR" altLang="en-US" sz="600" dirty="0"/>
          </a:p>
        </p:txBody>
      </p:sp>
      <p:sp>
        <p:nvSpPr>
          <p:cNvPr id="26" name="직사각형 25"/>
          <p:cNvSpPr/>
          <p:nvPr/>
        </p:nvSpPr>
        <p:spPr>
          <a:xfrm>
            <a:off x="7380312" y="411510"/>
            <a:ext cx="165618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미니맵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460432" y="1419622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월드맵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7812360" y="1419622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내구도 알림</a:t>
            </a:r>
            <a:endParaRPr lang="ko-KR" altLang="en-US" sz="1000" dirty="0"/>
          </a:p>
        </p:txBody>
      </p:sp>
      <p:sp>
        <p:nvSpPr>
          <p:cNvPr id="29" name="타원 28"/>
          <p:cNvSpPr/>
          <p:nvPr/>
        </p:nvSpPr>
        <p:spPr>
          <a:xfrm>
            <a:off x="8728871" y="61169"/>
            <a:ext cx="291575" cy="291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설정</a:t>
            </a:r>
            <a:endParaRPr lang="ko-KR" altLang="en-US" sz="600" dirty="0"/>
          </a:p>
        </p:txBody>
      </p:sp>
      <p:sp>
        <p:nvSpPr>
          <p:cNvPr id="23" name="타원 22"/>
          <p:cNvSpPr/>
          <p:nvPr/>
        </p:nvSpPr>
        <p:spPr>
          <a:xfrm>
            <a:off x="444639" y="1188555"/>
            <a:ext cx="555276" cy="55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버튼 목록</a:t>
            </a:r>
            <a:endParaRPr lang="ko-KR" altLang="en-US" sz="600" dirty="0"/>
          </a:p>
        </p:txBody>
      </p:sp>
      <p:sp>
        <p:nvSpPr>
          <p:cNvPr id="24" name="타원 23"/>
          <p:cNvSpPr/>
          <p:nvPr/>
        </p:nvSpPr>
        <p:spPr>
          <a:xfrm>
            <a:off x="1159163" y="1235416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인벤토리</a:t>
            </a:r>
            <a:endParaRPr lang="ko-KR" altLang="en-US" sz="600" dirty="0"/>
          </a:p>
        </p:txBody>
      </p:sp>
      <p:sp>
        <p:nvSpPr>
          <p:cNvPr id="25" name="타원 24"/>
          <p:cNvSpPr/>
          <p:nvPr/>
        </p:nvSpPr>
        <p:spPr>
          <a:xfrm>
            <a:off x="1535224" y="1235416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퀘스트</a:t>
            </a:r>
            <a:endParaRPr lang="ko-KR" altLang="en-US" sz="600" dirty="0"/>
          </a:p>
        </p:txBody>
      </p:sp>
      <p:sp>
        <p:nvSpPr>
          <p:cNvPr id="30" name="타원 29"/>
          <p:cNvSpPr/>
          <p:nvPr/>
        </p:nvSpPr>
        <p:spPr>
          <a:xfrm>
            <a:off x="1907704" y="1235416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스</a:t>
            </a:r>
            <a:r>
              <a:rPr lang="ko-KR" altLang="en-US" sz="600" dirty="0"/>
              <a:t>킬</a:t>
            </a:r>
          </a:p>
        </p:txBody>
      </p:sp>
      <p:sp>
        <p:nvSpPr>
          <p:cNvPr id="31" name="타원 30"/>
          <p:cNvSpPr/>
          <p:nvPr/>
        </p:nvSpPr>
        <p:spPr>
          <a:xfrm>
            <a:off x="1336181" y="1556183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조</a:t>
            </a:r>
            <a:r>
              <a:rPr lang="ko-KR" altLang="en-US" sz="600" dirty="0"/>
              <a:t>합</a:t>
            </a:r>
          </a:p>
        </p:txBody>
      </p:sp>
      <p:sp>
        <p:nvSpPr>
          <p:cNvPr id="32" name="타원 31"/>
          <p:cNvSpPr/>
          <p:nvPr/>
        </p:nvSpPr>
        <p:spPr>
          <a:xfrm>
            <a:off x="1747101" y="1556183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도감</a:t>
            </a:r>
            <a:endParaRPr lang="ko-KR" altLang="en-US" sz="6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8414120" y="123478"/>
            <a:ext cx="180603" cy="180020"/>
            <a:chOff x="8414120" y="123478"/>
            <a:chExt cx="180603" cy="180020"/>
          </a:xfrm>
        </p:grpSpPr>
        <p:sp>
          <p:nvSpPr>
            <p:cNvPr id="33" name="직사각형 32"/>
            <p:cNvSpPr/>
            <p:nvPr/>
          </p:nvSpPr>
          <p:spPr>
            <a:xfrm>
              <a:off x="8532440" y="123478"/>
              <a:ext cx="62283" cy="180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414120" y="123478"/>
              <a:ext cx="62283" cy="180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489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123478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캐릭터 이미지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971600" y="123478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레벨 닉네임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971600" y="48351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HP</a:t>
            </a:r>
            <a:r>
              <a:rPr lang="ko-KR" altLang="en-US" sz="1200" dirty="0" smtClean="0"/>
              <a:t>바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972127" y="66353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경험치</a:t>
            </a:r>
            <a:endParaRPr lang="ko-KR" altLang="en-US" sz="1200" dirty="0"/>
          </a:p>
        </p:txBody>
      </p:sp>
      <p:sp>
        <p:nvSpPr>
          <p:cNvPr id="18" name="타원 17"/>
          <p:cNvSpPr/>
          <p:nvPr/>
        </p:nvSpPr>
        <p:spPr>
          <a:xfrm>
            <a:off x="8221272" y="4128225"/>
            <a:ext cx="507599" cy="507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공격</a:t>
            </a:r>
            <a:endParaRPr lang="en-US" altLang="ko-KR" sz="600" dirty="0" smtClean="0"/>
          </a:p>
          <a:p>
            <a:pPr algn="ctr"/>
            <a:r>
              <a:rPr lang="ko-KR" altLang="en-US" sz="600" dirty="0" smtClean="0"/>
              <a:t>버</a:t>
            </a:r>
            <a:r>
              <a:rPr lang="ko-KR" altLang="en-US" sz="600" dirty="0"/>
              <a:t>튼</a:t>
            </a:r>
          </a:p>
        </p:txBody>
      </p:sp>
      <p:sp>
        <p:nvSpPr>
          <p:cNvPr id="19" name="타원 18"/>
          <p:cNvSpPr/>
          <p:nvPr/>
        </p:nvSpPr>
        <p:spPr>
          <a:xfrm>
            <a:off x="8231140" y="3658401"/>
            <a:ext cx="363583" cy="36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슬롯</a:t>
            </a:r>
            <a:r>
              <a:rPr lang="en-US" altLang="ko-KR" sz="600" dirty="0" smtClean="0"/>
              <a:t>1</a:t>
            </a:r>
            <a:endParaRPr lang="ko-KR" altLang="en-US" sz="600" dirty="0"/>
          </a:p>
        </p:txBody>
      </p:sp>
      <p:sp>
        <p:nvSpPr>
          <p:cNvPr id="20" name="직사각형 19"/>
          <p:cNvSpPr/>
          <p:nvPr/>
        </p:nvSpPr>
        <p:spPr>
          <a:xfrm>
            <a:off x="2369975" y="12347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소지골</a:t>
            </a:r>
            <a:r>
              <a:rPr lang="ko-KR" altLang="en-US" sz="1200" dirty="0"/>
              <a:t>드</a:t>
            </a:r>
          </a:p>
        </p:txBody>
      </p:sp>
      <p:sp>
        <p:nvSpPr>
          <p:cNvPr id="21" name="타원 20"/>
          <p:cNvSpPr/>
          <p:nvPr/>
        </p:nvSpPr>
        <p:spPr>
          <a:xfrm>
            <a:off x="7802637" y="3946433"/>
            <a:ext cx="363583" cy="36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슬롯</a:t>
            </a:r>
            <a:r>
              <a:rPr lang="en-US" altLang="ko-KR" sz="600" dirty="0" smtClean="0"/>
              <a:t>2</a:t>
            </a:r>
            <a:endParaRPr lang="ko-KR" altLang="en-US" sz="600" dirty="0"/>
          </a:p>
        </p:txBody>
      </p:sp>
      <p:sp>
        <p:nvSpPr>
          <p:cNvPr id="26" name="직사각형 25"/>
          <p:cNvSpPr/>
          <p:nvPr/>
        </p:nvSpPr>
        <p:spPr>
          <a:xfrm>
            <a:off x="7380312" y="411510"/>
            <a:ext cx="165618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미니맵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460432" y="1419622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월드맵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7812360" y="1419622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내구도 알림</a:t>
            </a:r>
            <a:endParaRPr lang="ko-KR" altLang="en-US" sz="1000" dirty="0"/>
          </a:p>
        </p:txBody>
      </p:sp>
      <p:sp>
        <p:nvSpPr>
          <p:cNvPr id="29" name="타원 28"/>
          <p:cNvSpPr/>
          <p:nvPr/>
        </p:nvSpPr>
        <p:spPr>
          <a:xfrm>
            <a:off x="8728871" y="61169"/>
            <a:ext cx="291575" cy="291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설정</a:t>
            </a:r>
            <a:endParaRPr lang="ko-KR" altLang="en-US" sz="600" dirty="0"/>
          </a:p>
        </p:txBody>
      </p:sp>
      <p:sp>
        <p:nvSpPr>
          <p:cNvPr id="22" name="직사각형 21"/>
          <p:cNvSpPr/>
          <p:nvPr/>
        </p:nvSpPr>
        <p:spPr>
          <a:xfrm>
            <a:off x="2771799" y="1311610"/>
            <a:ext cx="3937885" cy="2628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421653" y="1304521"/>
            <a:ext cx="288032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X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3491880" y="1434397"/>
            <a:ext cx="1944216" cy="543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설정</a:t>
            </a:r>
            <a:endParaRPr lang="ko-KR" altLang="en-US" sz="2000" dirty="0"/>
          </a:p>
        </p:txBody>
      </p:sp>
      <p:sp>
        <p:nvSpPr>
          <p:cNvPr id="25" name="직사각형 24"/>
          <p:cNvSpPr/>
          <p:nvPr/>
        </p:nvSpPr>
        <p:spPr>
          <a:xfrm>
            <a:off x="3275856" y="2625756"/>
            <a:ext cx="2709854" cy="1324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3275856" y="227785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효과음</a:t>
            </a:r>
            <a:endParaRPr lang="ko-KR" altLang="en-US" sz="1100" dirty="0"/>
          </a:p>
        </p:txBody>
      </p:sp>
      <p:sp>
        <p:nvSpPr>
          <p:cNvPr id="30" name="직사각형 29"/>
          <p:cNvSpPr/>
          <p:nvPr/>
        </p:nvSpPr>
        <p:spPr>
          <a:xfrm>
            <a:off x="3275856" y="3216014"/>
            <a:ext cx="2709854" cy="1324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3275856" y="2868108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배경</a:t>
            </a:r>
            <a:r>
              <a:rPr lang="ko-KR" altLang="en-US" sz="1100" dirty="0" err="1"/>
              <a:t>음</a:t>
            </a:r>
            <a:endParaRPr lang="ko-KR" altLang="en-US" sz="1100" dirty="0"/>
          </a:p>
        </p:txBody>
      </p:sp>
      <p:sp>
        <p:nvSpPr>
          <p:cNvPr id="3" name="타원 2"/>
          <p:cNvSpPr/>
          <p:nvPr/>
        </p:nvSpPr>
        <p:spPr>
          <a:xfrm>
            <a:off x="3599892" y="2582608"/>
            <a:ext cx="218754" cy="21875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860032" y="3172866"/>
            <a:ext cx="218754" cy="21875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277550" y="2691860"/>
            <a:ext cx="2970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                                                 +</a:t>
            </a:r>
            <a:endParaRPr lang="ko-KR" alt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3272733" y="3292128"/>
            <a:ext cx="2970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                                                 +</a:t>
            </a:r>
            <a:endParaRPr lang="ko-KR" altLang="en-US" sz="1100" dirty="0"/>
          </a:p>
        </p:txBody>
      </p:sp>
      <p:sp>
        <p:nvSpPr>
          <p:cNvPr id="42" name="타원 41"/>
          <p:cNvSpPr/>
          <p:nvPr/>
        </p:nvSpPr>
        <p:spPr>
          <a:xfrm>
            <a:off x="444639" y="1188555"/>
            <a:ext cx="555276" cy="55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버튼 목록</a:t>
            </a:r>
            <a:endParaRPr lang="ko-KR" altLang="en-US" sz="600" dirty="0"/>
          </a:p>
        </p:txBody>
      </p:sp>
      <p:sp>
        <p:nvSpPr>
          <p:cNvPr id="43" name="타원 42"/>
          <p:cNvSpPr/>
          <p:nvPr/>
        </p:nvSpPr>
        <p:spPr>
          <a:xfrm>
            <a:off x="1159163" y="1235416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인벤토리</a:t>
            </a:r>
            <a:endParaRPr lang="ko-KR" altLang="en-US" sz="600" dirty="0"/>
          </a:p>
        </p:txBody>
      </p:sp>
      <p:sp>
        <p:nvSpPr>
          <p:cNvPr id="44" name="타원 43"/>
          <p:cNvSpPr/>
          <p:nvPr/>
        </p:nvSpPr>
        <p:spPr>
          <a:xfrm>
            <a:off x="1535224" y="1235416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퀘스트</a:t>
            </a:r>
            <a:endParaRPr lang="ko-KR" altLang="en-US" sz="600" dirty="0"/>
          </a:p>
        </p:txBody>
      </p:sp>
      <p:sp>
        <p:nvSpPr>
          <p:cNvPr id="45" name="타원 44"/>
          <p:cNvSpPr/>
          <p:nvPr/>
        </p:nvSpPr>
        <p:spPr>
          <a:xfrm>
            <a:off x="1907704" y="1235416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스</a:t>
            </a:r>
            <a:r>
              <a:rPr lang="ko-KR" altLang="en-US" sz="600" dirty="0"/>
              <a:t>킬</a:t>
            </a:r>
          </a:p>
        </p:txBody>
      </p:sp>
      <p:sp>
        <p:nvSpPr>
          <p:cNvPr id="46" name="타원 45"/>
          <p:cNvSpPr/>
          <p:nvPr/>
        </p:nvSpPr>
        <p:spPr>
          <a:xfrm>
            <a:off x="1336181" y="1556183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조</a:t>
            </a:r>
            <a:r>
              <a:rPr lang="ko-KR" altLang="en-US" sz="600" dirty="0"/>
              <a:t>합</a:t>
            </a:r>
          </a:p>
        </p:txBody>
      </p:sp>
      <p:sp>
        <p:nvSpPr>
          <p:cNvPr id="47" name="타원 46"/>
          <p:cNvSpPr/>
          <p:nvPr/>
        </p:nvSpPr>
        <p:spPr>
          <a:xfrm>
            <a:off x="1747101" y="1556183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도감</a:t>
            </a:r>
            <a:endParaRPr lang="ko-KR" altLang="en-US" sz="600" dirty="0"/>
          </a:p>
        </p:txBody>
      </p:sp>
      <p:grpSp>
        <p:nvGrpSpPr>
          <p:cNvPr id="48" name="그룹 47"/>
          <p:cNvGrpSpPr/>
          <p:nvPr/>
        </p:nvGrpSpPr>
        <p:grpSpPr>
          <a:xfrm>
            <a:off x="8414120" y="123478"/>
            <a:ext cx="180603" cy="180020"/>
            <a:chOff x="8414120" y="123478"/>
            <a:chExt cx="180603" cy="180020"/>
          </a:xfrm>
        </p:grpSpPr>
        <p:sp>
          <p:nvSpPr>
            <p:cNvPr id="49" name="직사각형 48"/>
            <p:cNvSpPr/>
            <p:nvPr/>
          </p:nvSpPr>
          <p:spPr>
            <a:xfrm>
              <a:off x="8532440" y="123478"/>
              <a:ext cx="62283" cy="180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414120" y="123478"/>
              <a:ext cx="62283" cy="180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260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123478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캐릭터 이미지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971600" y="123478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레벨 닉네임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971600" y="48351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HP</a:t>
            </a:r>
            <a:r>
              <a:rPr lang="ko-KR" altLang="en-US" sz="1200" dirty="0" smtClean="0"/>
              <a:t>바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972127" y="66353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경험치</a:t>
            </a:r>
            <a:endParaRPr lang="ko-KR" altLang="en-US" sz="1200" dirty="0"/>
          </a:p>
        </p:txBody>
      </p:sp>
      <p:sp>
        <p:nvSpPr>
          <p:cNvPr id="18" name="타원 17"/>
          <p:cNvSpPr/>
          <p:nvPr/>
        </p:nvSpPr>
        <p:spPr>
          <a:xfrm>
            <a:off x="8221272" y="4128225"/>
            <a:ext cx="507599" cy="507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공격</a:t>
            </a:r>
            <a:endParaRPr lang="en-US" altLang="ko-KR" sz="600" dirty="0" smtClean="0"/>
          </a:p>
          <a:p>
            <a:pPr algn="ctr"/>
            <a:r>
              <a:rPr lang="ko-KR" altLang="en-US" sz="600" dirty="0" smtClean="0"/>
              <a:t>버</a:t>
            </a:r>
            <a:r>
              <a:rPr lang="ko-KR" altLang="en-US" sz="600" dirty="0"/>
              <a:t>튼</a:t>
            </a:r>
          </a:p>
        </p:txBody>
      </p:sp>
      <p:sp>
        <p:nvSpPr>
          <p:cNvPr id="19" name="타원 18"/>
          <p:cNvSpPr/>
          <p:nvPr/>
        </p:nvSpPr>
        <p:spPr>
          <a:xfrm>
            <a:off x="8231140" y="3658401"/>
            <a:ext cx="363583" cy="36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슬롯</a:t>
            </a:r>
            <a:r>
              <a:rPr lang="en-US" altLang="ko-KR" sz="600" dirty="0" smtClean="0"/>
              <a:t>1</a:t>
            </a:r>
            <a:endParaRPr lang="ko-KR" altLang="en-US" sz="600" dirty="0"/>
          </a:p>
        </p:txBody>
      </p:sp>
      <p:sp>
        <p:nvSpPr>
          <p:cNvPr id="20" name="직사각형 19"/>
          <p:cNvSpPr/>
          <p:nvPr/>
        </p:nvSpPr>
        <p:spPr>
          <a:xfrm>
            <a:off x="2369975" y="12347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소지골</a:t>
            </a:r>
            <a:r>
              <a:rPr lang="ko-KR" altLang="en-US" sz="1200" dirty="0"/>
              <a:t>드</a:t>
            </a:r>
          </a:p>
        </p:txBody>
      </p:sp>
      <p:sp>
        <p:nvSpPr>
          <p:cNvPr id="21" name="타원 20"/>
          <p:cNvSpPr/>
          <p:nvPr/>
        </p:nvSpPr>
        <p:spPr>
          <a:xfrm>
            <a:off x="7802637" y="3946433"/>
            <a:ext cx="363583" cy="36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슬롯</a:t>
            </a:r>
            <a:r>
              <a:rPr lang="en-US" altLang="ko-KR" sz="600" dirty="0" smtClean="0"/>
              <a:t>2</a:t>
            </a:r>
            <a:endParaRPr lang="ko-KR" altLang="en-US" sz="600" dirty="0"/>
          </a:p>
        </p:txBody>
      </p:sp>
      <p:sp>
        <p:nvSpPr>
          <p:cNvPr id="26" name="직사각형 25"/>
          <p:cNvSpPr/>
          <p:nvPr/>
        </p:nvSpPr>
        <p:spPr>
          <a:xfrm>
            <a:off x="7380312" y="411510"/>
            <a:ext cx="165618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미니맵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460432" y="1419622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월드맵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7812360" y="1419622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내구도 알림</a:t>
            </a:r>
            <a:endParaRPr lang="ko-KR" altLang="en-US" sz="1000" dirty="0"/>
          </a:p>
        </p:txBody>
      </p:sp>
      <p:sp>
        <p:nvSpPr>
          <p:cNvPr id="29" name="타원 28"/>
          <p:cNvSpPr/>
          <p:nvPr/>
        </p:nvSpPr>
        <p:spPr>
          <a:xfrm>
            <a:off x="8728871" y="61169"/>
            <a:ext cx="291575" cy="291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설정</a:t>
            </a:r>
            <a:endParaRPr lang="ko-KR" altLang="en-US" sz="600" dirty="0"/>
          </a:p>
        </p:txBody>
      </p:sp>
      <p:sp>
        <p:nvSpPr>
          <p:cNvPr id="33" name="타원 32"/>
          <p:cNvSpPr/>
          <p:nvPr/>
        </p:nvSpPr>
        <p:spPr>
          <a:xfrm>
            <a:off x="444639" y="1188555"/>
            <a:ext cx="555276" cy="55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버튼 목록</a:t>
            </a:r>
            <a:endParaRPr lang="ko-KR" altLang="en-US" sz="600" dirty="0"/>
          </a:p>
        </p:txBody>
      </p:sp>
      <p:sp>
        <p:nvSpPr>
          <p:cNvPr id="34" name="타원 33"/>
          <p:cNvSpPr/>
          <p:nvPr/>
        </p:nvSpPr>
        <p:spPr>
          <a:xfrm>
            <a:off x="1159163" y="1235416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인벤토리</a:t>
            </a:r>
            <a:endParaRPr lang="ko-KR" altLang="en-US" sz="600" dirty="0"/>
          </a:p>
        </p:txBody>
      </p:sp>
      <p:sp>
        <p:nvSpPr>
          <p:cNvPr id="37" name="타원 36"/>
          <p:cNvSpPr/>
          <p:nvPr/>
        </p:nvSpPr>
        <p:spPr>
          <a:xfrm>
            <a:off x="1535224" y="1235416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퀘스트</a:t>
            </a:r>
            <a:endParaRPr lang="ko-KR" altLang="en-US" sz="600" dirty="0"/>
          </a:p>
        </p:txBody>
      </p:sp>
      <p:sp>
        <p:nvSpPr>
          <p:cNvPr id="38" name="타원 37"/>
          <p:cNvSpPr/>
          <p:nvPr/>
        </p:nvSpPr>
        <p:spPr>
          <a:xfrm>
            <a:off x="1907704" y="1235416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스</a:t>
            </a:r>
            <a:r>
              <a:rPr lang="ko-KR" altLang="en-US" sz="600" dirty="0"/>
              <a:t>킬</a:t>
            </a:r>
          </a:p>
        </p:txBody>
      </p:sp>
      <p:sp>
        <p:nvSpPr>
          <p:cNvPr id="39" name="타원 38"/>
          <p:cNvSpPr/>
          <p:nvPr/>
        </p:nvSpPr>
        <p:spPr>
          <a:xfrm>
            <a:off x="1336181" y="1556183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조</a:t>
            </a:r>
            <a:r>
              <a:rPr lang="ko-KR" altLang="en-US" sz="600" dirty="0"/>
              <a:t>합</a:t>
            </a:r>
          </a:p>
        </p:txBody>
      </p:sp>
      <p:sp>
        <p:nvSpPr>
          <p:cNvPr id="40" name="타원 39"/>
          <p:cNvSpPr/>
          <p:nvPr/>
        </p:nvSpPr>
        <p:spPr>
          <a:xfrm>
            <a:off x="1747101" y="1556183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도감</a:t>
            </a:r>
            <a:endParaRPr lang="ko-KR" altLang="en-US" sz="600" dirty="0"/>
          </a:p>
        </p:txBody>
      </p:sp>
      <p:sp>
        <p:nvSpPr>
          <p:cNvPr id="35" name="직사각형 34"/>
          <p:cNvSpPr/>
          <p:nvPr/>
        </p:nvSpPr>
        <p:spPr>
          <a:xfrm>
            <a:off x="1314817" y="948027"/>
            <a:ext cx="6234960" cy="3524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월드맵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7266451" y="948027"/>
            <a:ext cx="288032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X</a:t>
            </a:r>
            <a:endParaRPr lang="ko-KR" altLang="en-US" sz="10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8414120" y="123478"/>
            <a:ext cx="180603" cy="180020"/>
            <a:chOff x="8414120" y="123478"/>
            <a:chExt cx="180603" cy="180020"/>
          </a:xfrm>
        </p:grpSpPr>
        <p:sp>
          <p:nvSpPr>
            <p:cNvPr id="42" name="직사각형 41"/>
            <p:cNvSpPr/>
            <p:nvPr/>
          </p:nvSpPr>
          <p:spPr>
            <a:xfrm>
              <a:off x="8532440" y="123478"/>
              <a:ext cx="62283" cy="180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414120" y="123478"/>
              <a:ext cx="62283" cy="180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7248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123478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캐릭터 이미지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971600" y="123478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레벨 닉네임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971600" y="48351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HP</a:t>
            </a:r>
            <a:r>
              <a:rPr lang="ko-KR" altLang="en-US" sz="1200" dirty="0" smtClean="0"/>
              <a:t>바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972127" y="66353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경험치</a:t>
            </a:r>
            <a:endParaRPr lang="ko-KR" altLang="en-US" sz="1200" dirty="0"/>
          </a:p>
        </p:txBody>
      </p:sp>
      <p:sp>
        <p:nvSpPr>
          <p:cNvPr id="18" name="타원 17"/>
          <p:cNvSpPr/>
          <p:nvPr/>
        </p:nvSpPr>
        <p:spPr>
          <a:xfrm>
            <a:off x="8221272" y="4128225"/>
            <a:ext cx="507599" cy="507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공격</a:t>
            </a:r>
            <a:endParaRPr lang="en-US" altLang="ko-KR" sz="600" dirty="0" smtClean="0"/>
          </a:p>
          <a:p>
            <a:pPr algn="ctr"/>
            <a:r>
              <a:rPr lang="ko-KR" altLang="en-US" sz="600" dirty="0" smtClean="0"/>
              <a:t>버</a:t>
            </a:r>
            <a:r>
              <a:rPr lang="ko-KR" altLang="en-US" sz="600" dirty="0"/>
              <a:t>튼</a:t>
            </a:r>
          </a:p>
        </p:txBody>
      </p:sp>
      <p:sp>
        <p:nvSpPr>
          <p:cNvPr id="19" name="타원 18"/>
          <p:cNvSpPr/>
          <p:nvPr/>
        </p:nvSpPr>
        <p:spPr>
          <a:xfrm>
            <a:off x="8231140" y="3658401"/>
            <a:ext cx="363583" cy="36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슬롯</a:t>
            </a:r>
            <a:r>
              <a:rPr lang="en-US" altLang="ko-KR" sz="600" dirty="0" smtClean="0"/>
              <a:t>1</a:t>
            </a:r>
            <a:endParaRPr lang="ko-KR" altLang="en-US" sz="600" dirty="0"/>
          </a:p>
        </p:txBody>
      </p:sp>
      <p:sp>
        <p:nvSpPr>
          <p:cNvPr id="20" name="직사각형 19"/>
          <p:cNvSpPr/>
          <p:nvPr/>
        </p:nvSpPr>
        <p:spPr>
          <a:xfrm>
            <a:off x="2369975" y="12347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소지골</a:t>
            </a:r>
            <a:r>
              <a:rPr lang="ko-KR" altLang="en-US" sz="1200" dirty="0"/>
              <a:t>드</a:t>
            </a:r>
          </a:p>
        </p:txBody>
      </p:sp>
      <p:sp>
        <p:nvSpPr>
          <p:cNvPr id="21" name="타원 20"/>
          <p:cNvSpPr/>
          <p:nvPr/>
        </p:nvSpPr>
        <p:spPr>
          <a:xfrm>
            <a:off x="7802637" y="3946433"/>
            <a:ext cx="363583" cy="36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슬롯</a:t>
            </a:r>
            <a:r>
              <a:rPr lang="en-US" altLang="ko-KR" sz="600" dirty="0" smtClean="0"/>
              <a:t>2</a:t>
            </a:r>
            <a:endParaRPr lang="ko-KR" altLang="en-US" sz="600" dirty="0"/>
          </a:p>
        </p:txBody>
      </p:sp>
      <p:sp>
        <p:nvSpPr>
          <p:cNvPr id="26" name="직사각형 25"/>
          <p:cNvSpPr/>
          <p:nvPr/>
        </p:nvSpPr>
        <p:spPr>
          <a:xfrm>
            <a:off x="7380312" y="411510"/>
            <a:ext cx="165618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미니맵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460432" y="1419622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월드맵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7812360" y="1419622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내구도 알림</a:t>
            </a:r>
            <a:endParaRPr lang="ko-KR" altLang="en-US" sz="1000" dirty="0"/>
          </a:p>
        </p:txBody>
      </p:sp>
      <p:sp>
        <p:nvSpPr>
          <p:cNvPr id="29" name="타원 28"/>
          <p:cNvSpPr/>
          <p:nvPr/>
        </p:nvSpPr>
        <p:spPr>
          <a:xfrm>
            <a:off x="8728871" y="61169"/>
            <a:ext cx="291575" cy="291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설정</a:t>
            </a:r>
            <a:endParaRPr lang="ko-KR" altLang="en-US" sz="600" dirty="0"/>
          </a:p>
        </p:txBody>
      </p:sp>
      <p:sp>
        <p:nvSpPr>
          <p:cNvPr id="35" name="직사각형 34"/>
          <p:cNvSpPr/>
          <p:nvPr/>
        </p:nvSpPr>
        <p:spPr>
          <a:xfrm>
            <a:off x="4499992" y="785908"/>
            <a:ext cx="2905768" cy="3802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7122434" y="781309"/>
            <a:ext cx="288032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X</a:t>
            </a:r>
            <a:endParaRPr lang="ko-KR" altLang="en-US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4755369" y="1424659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5242333" y="1421477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725951" y="1424268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6223476" y="1419622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6745304" y="1424299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755369" y="1981681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5242333" y="1978499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5725951" y="1981290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223476" y="1976644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745304" y="1981321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755369" y="2535747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5242333" y="2532565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725951" y="2535356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6223476" y="2530710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6745304" y="2535387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4755369" y="3092769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5242333" y="3089587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5725951" y="3092378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223476" y="3087732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745304" y="3092409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4755369" y="3648640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5242333" y="3645458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5746389" y="3648249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6243914" y="3643603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6765742" y="3648280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타원 64"/>
          <p:cNvSpPr/>
          <p:nvPr/>
        </p:nvSpPr>
        <p:spPr>
          <a:xfrm>
            <a:off x="444639" y="1188555"/>
            <a:ext cx="555276" cy="55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버튼 목록</a:t>
            </a:r>
            <a:endParaRPr lang="ko-KR" altLang="en-US" sz="600" dirty="0"/>
          </a:p>
        </p:txBody>
      </p:sp>
      <p:sp>
        <p:nvSpPr>
          <p:cNvPr id="66" name="타원 65"/>
          <p:cNvSpPr/>
          <p:nvPr/>
        </p:nvSpPr>
        <p:spPr>
          <a:xfrm>
            <a:off x="1159163" y="1235416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인벤토리</a:t>
            </a:r>
            <a:endParaRPr lang="ko-KR" altLang="en-US" sz="600" dirty="0"/>
          </a:p>
        </p:txBody>
      </p:sp>
      <p:sp>
        <p:nvSpPr>
          <p:cNvPr id="67" name="타원 66"/>
          <p:cNvSpPr/>
          <p:nvPr/>
        </p:nvSpPr>
        <p:spPr>
          <a:xfrm>
            <a:off x="1535224" y="1235416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퀘스트</a:t>
            </a:r>
            <a:endParaRPr lang="ko-KR" altLang="en-US" sz="600" dirty="0"/>
          </a:p>
        </p:txBody>
      </p:sp>
      <p:sp>
        <p:nvSpPr>
          <p:cNvPr id="68" name="타원 67"/>
          <p:cNvSpPr/>
          <p:nvPr/>
        </p:nvSpPr>
        <p:spPr>
          <a:xfrm>
            <a:off x="1907704" y="1235416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스</a:t>
            </a:r>
            <a:r>
              <a:rPr lang="ko-KR" altLang="en-US" sz="600" dirty="0"/>
              <a:t>킬</a:t>
            </a:r>
          </a:p>
        </p:txBody>
      </p:sp>
      <p:sp>
        <p:nvSpPr>
          <p:cNvPr id="69" name="타원 68"/>
          <p:cNvSpPr/>
          <p:nvPr/>
        </p:nvSpPr>
        <p:spPr>
          <a:xfrm>
            <a:off x="1336181" y="1556183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조</a:t>
            </a:r>
            <a:r>
              <a:rPr lang="ko-KR" altLang="en-US" sz="600" dirty="0"/>
              <a:t>합</a:t>
            </a:r>
          </a:p>
        </p:txBody>
      </p:sp>
      <p:sp>
        <p:nvSpPr>
          <p:cNvPr id="70" name="타원 69"/>
          <p:cNvSpPr/>
          <p:nvPr/>
        </p:nvSpPr>
        <p:spPr>
          <a:xfrm>
            <a:off x="1747101" y="1556183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도감</a:t>
            </a:r>
            <a:endParaRPr lang="ko-KR" altLang="en-US" sz="600" dirty="0"/>
          </a:p>
        </p:txBody>
      </p:sp>
      <p:sp>
        <p:nvSpPr>
          <p:cNvPr id="22" name="직사각형 21"/>
          <p:cNvSpPr/>
          <p:nvPr/>
        </p:nvSpPr>
        <p:spPr>
          <a:xfrm>
            <a:off x="1619672" y="785908"/>
            <a:ext cx="2808312" cy="3802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979713" y="1131784"/>
            <a:ext cx="441482" cy="2123435"/>
            <a:chOff x="1979712" y="1131784"/>
            <a:chExt cx="576591" cy="2773279"/>
          </a:xfrm>
        </p:grpSpPr>
        <p:sp>
          <p:nvSpPr>
            <p:cNvPr id="2" name="직사각형 1"/>
            <p:cNvSpPr/>
            <p:nvPr/>
          </p:nvSpPr>
          <p:spPr>
            <a:xfrm>
              <a:off x="1979712" y="1131784"/>
              <a:ext cx="576064" cy="6498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무</a:t>
              </a:r>
              <a:r>
                <a:rPr lang="ko-KR" altLang="en-US" dirty="0"/>
                <a:t>기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979712" y="3255219"/>
              <a:ext cx="576064" cy="6498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방어구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979712" y="2546632"/>
              <a:ext cx="576064" cy="6498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신발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980239" y="1840378"/>
              <a:ext cx="576064" cy="6498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머</a:t>
              </a:r>
              <a:r>
                <a:rPr lang="ko-KR" altLang="en-US" dirty="0"/>
                <a:t>리</a:t>
              </a: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8414120" y="123478"/>
            <a:ext cx="180603" cy="180020"/>
            <a:chOff x="8414120" y="123478"/>
            <a:chExt cx="180603" cy="180020"/>
          </a:xfrm>
        </p:grpSpPr>
        <p:sp>
          <p:nvSpPr>
            <p:cNvPr id="72" name="직사각형 71"/>
            <p:cNvSpPr/>
            <p:nvPr/>
          </p:nvSpPr>
          <p:spPr>
            <a:xfrm>
              <a:off x="8532440" y="123478"/>
              <a:ext cx="62283" cy="180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8414120" y="123478"/>
              <a:ext cx="62283" cy="180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8700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123478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캐릭터 이미지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971600" y="123478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레벨 닉네임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971600" y="48351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HP</a:t>
            </a:r>
            <a:r>
              <a:rPr lang="ko-KR" altLang="en-US" sz="1200" dirty="0" smtClean="0"/>
              <a:t>바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972127" y="66353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경험치</a:t>
            </a:r>
            <a:endParaRPr lang="ko-KR" altLang="en-US" sz="1200" dirty="0"/>
          </a:p>
        </p:txBody>
      </p:sp>
      <p:sp>
        <p:nvSpPr>
          <p:cNvPr id="18" name="타원 17"/>
          <p:cNvSpPr/>
          <p:nvPr/>
        </p:nvSpPr>
        <p:spPr>
          <a:xfrm>
            <a:off x="8221272" y="4128225"/>
            <a:ext cx="507599" cy="507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공격</a:t>
            </a:r>
            <a:endParaRPr lang="en-US" altLang="ko-KR" sz="600" dirty="0" smtClean="0"/>
          </a:p>
          <a:p>
            <a:pPr algn="ctr"/>
            <a:r>
              <a:rPr lang="ko-KR" altLang="en-US" sz="600" dirty="0" smtClean="0"/>
              <a:t>버</a:t>
            </a:r>
            <a:r>
              <a:rPr lang="ko-KR" altLang="en-US" sz="600" dirty="0"/>
              <a:t>튼</a:t>
            </a:r>
          </a:p>
        </p:txBody>
      </p:sp>
      <p:sp>
        <p:nvSpPr>
          <p:cNvPr id="19" name="타원 18"/>
          <p:cNvSpPr/>
          <p:nvPr/>
        </p:nvSpPr>
        <p:spPr>
          <a:xfrm>
            <a:off x="8231140" y="3658401"/>
            <a:ext cx="363583" cy="36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슬롯</a:t>
            </a:r>
            <a:r>
              <a:rPr lang="en-US" altLang="ko-KR" sz="600" dirty="0" smtClean="0"/>
              <a:t>1</a:t>
            </a:r>
            <a:endParaRPr lang="ko-KR" altLang="en-US" sz="600" dirty="0"/>
          </a:p>
        </p:txBody>
      </p:sp>
      <p:sp>
        <p:nvSpPr>
          <p:cNvPr id="20" name="직사각형 19"/>
          <p:cNvSpPr/>
          <p:nvPr/>
        </p:nvSpPr>
        <p:spPr>
          <a:xfrm>
            <a:off x="2369975" y="12347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소지골</a:t>
            </a:r>
            <a:r>
              <a:rPr lang="ko-KR" altLang="en-US" sz="1200" dirty="0"/>
              <a:t>드</a:t>
            </a:r>
          </a:p>
        </p:txBody>
      </p:sp>
      <p:sp>
        <p:nvSpPr>
          <p:cNvPr id="21" name="타원 20"/>
          <p:cNvSpPr/>
          <p:nvPr/>
        </p:nvSpPr>
        <p:spPr>
          <a:xfrm>
            <a:off x="7802637" y="3946433"/>
            <a:ext cx="363583" cy="36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슬롯</a:t>
            </a:r>
            <a:r>
              <a:rPr lang="en-US" altLang="ko-KR" sz="600" dirty="0" smtClean="0"/>
              <a:t>2</a:t>
            </a:r>
            <a:endParaRPr lang="ko-KR" altLang="en-US" sz="600" dirty="0"/>
          </a:p>
        </p:txBody>
      </p:sp>
      <p:sp>
        <p:nvSpPr>
          <p:cNvPr id="26" name="직사각형 25"/>
          <p:cNvSpPr/>
          <p:nvPr/>
        </p:nvSpPr>
        <p:spPr>
          <a:xfrm>
            <a:off x="7380312" y="411510"/>
            <a:ext cx="165618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미니맵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460432" y="1419622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월드맵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7812360" y="1419622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내구도 알림</a:t>
            </a:r>
            <a:endParaRPr lang="ko-KR" altLang="en-US" sz="1000" dirty="0"/>
          </a:p>
        </p:txBody>
      </p:sp>
      <p:sp>
        <p:nvSpPr>
          <p:cNvPr id="29" name="타원 28"/>
          <p:cNvSpPr/>
          <p:nvPr/>
        </p:nvSpPr>
        <p:spPr>
          <a:xfrm>
            <a:off x="8728871" y="61169"/>
            <a:ext cx="291575" cy="291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설정</a:t>
            </a:r>
            <a:endParaRPr lang="ko-KR" altLang="en-US" sz="600" dirty="0"/>
          </a:p>
        </p:txBody>
      </p:sp>
      <p:sp>
        <p:nvSpPr>
          <p:cNvPr id="35" name="직사각형 34"/>
          <p:cNvSpPr/>
          <p:nvPr/>
        </p:nvSpPr>
        <p:spPr>
          <a:xfrm>
            <a:off x="4499992" y="785908"/>
            <a:ext cx="2905768" cy="3802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7122434" y="781309"/>
            <a:ext cx="288032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X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4716016" y="1450783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/>
              <a:t>필요재료이미지</a:t>
            </a:r>
            <a:r>
              <a:rPr lang="en-US" altLang="ko-KR" sz="500" dirty="0"/>
              <a:t/>
            </a:r>
            <a:br>
              <a:rPr lang="en-US" altLang="ko-KR" sz="500" dirty="0"/>
            </a:br>
            <a:r>
              <a:rPr lang="en-US" altLang="ko-KR" sz="500" dirty="0" smtClean="0"/>
              <a:t/>
            </a:r>
            <a:br>
              <a:rPr lang="en-US" altLang="ko-KR" sz="500" dirty="0" smtClean="0"/>
            </a:br>
            <a:r>
              <a:rPr lang="en-US" altLang="ko-KR" sz="500" dirty="0" smtClean="0"/>
              <a:t>4/5</a:t>
            </a:r>
            <a:endParaRPr lang="ko-KR" altLang="en-US" sz="500" dirty="0"/>
          </a:p>
        </p:txBody>
      </p:sp>
      <p:sp>
        <p:nvSpPr>
          <p:cNvPr id="54" name="직사각형 53"/>
          <p:cNvSpPr/>
          <p:nvPr/>
        </p:nvSpPr>
        <p:spPr>
          <a:xfrm>
            <a:off x="5202980" y="1447601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5707036" y="1450392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6204561" y="1445746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6700265" y="1450423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404006" y="4128224"/>
            <a:ext cx="837972" cy="3157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제작</a:t>
            </a:r>
            <a:endParaRPr lang="ko-KR" altLang="en-US" sz="1400" dirty="0"/>
          </a:p>
        </p:txBody>
      </p:sp>
      <p:sp>
        <p:nvSpPr>
          <p:cNvPr id="73" name="직사각형 72"/>
          <p:cNvSpPr/>
          <p:nvPr/>
        </p:nvSpPr>
        <p:spPr>
          <a:xfrm>
            <a:off x="6204560" y="1995686"/>
            <a:ext cx="933603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필요 골드금액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1000/1000</a:t>
            </a:r>
            <a:endParaRPr lang="ko-KR" altLang="en-US" sz="900" dirty="0"/>
          </a:p>
        </p:txBody>
      </p:sp>
      <p:sp>
        <p:nvSpPr>
          <p:cNvPr id="49" name="타원 48"/>
          <p:cNvSpPr/>
          <p:nvPr/>
        </p:nvSpPr>
        <p:spPr>
          <a:xfrm>
            <a:off x="444639" y="1188555"/>
            <a:ext cx="555276" cy="55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버튼 목록</a:t>
            </a:r>
            <a:endParaRPr lang="ko-KR" altLang="en-US" sz="600" dirty="0"/>
          </a:p>
        </p:txBody>
      </p:sp>
      <p:sp>
        <p:nvSpPr>
          <p:cNvPr id="50" name="타원 49"/>
          <p:cNvSpPr/>
          <p:nvPr/>
        </p:nvSpPr>
        <p:spPr>
          <a:xfrm>
            <a:off x="1159163" y="1235416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인벤토리</a:t>
            </a:r>
            <a:endParaRPr lang="ko-KR" altLang="en-US" sz="600" dirty="0"/>
          </a:p>
        </p:txBody>
      </p:sp>
      <p:sp>
        <p:nvSpPr>
          <p:cNvPr id="51" name="타원 50"/>
          <p:cNvSpPr/>
          <p:nvPr/>
        </p:nvSpPr>
        <p:spPr>
          <a:xfrm>
            <a:off x="1535224" y="1235416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퀘스트</a:t>
            </a:r>
            <a:endParaRPr lang="ko-KR" altLang="en-US" sz="600" dirty="0"/>
          </a:p>
        </p:txBody>
      </p:sp>
      <p:sp>
        <p:nvSpPr>
          <p:cNvPr id="52" name="타원 51"/>
          <p:cNvSpPr/>
          <p:nvPr/>
        </p:nvSpPr>
        <p:spPr>
          <a:xfrm>
            <a:off x="1907704" y="1235416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스</a:t>
            </a:r>
            <a:r>
              <a:rPr lang="ko-KR" altLang="en-US" sz="600" dirty="0"/>
              <a:t>킬</a:t>
            </a:r>
          </a:p>
        </p:txBody>
      </p:sp>
      <p:sp>
        <p:nvSpPr>
          <p:cNvPr id="59" name="타원 58"/>
          <p:cNvSpPr/>
          <p:nvPr/>
        </p:nvSpPr>
        <p:spPr>
          <a:xfrm>
            <a:off x="1336181" y="1556183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조</a:t>
            </a:r>
            <a:r>
              <a:rPr lang="ko-KR" altLang="en-US" sz="600" dirty="0"/>
              <a:t>합</a:t>
            </a:r>
          </a:p>
        </p:txBody>
      </p:sp>
      <p:sp>
        <p:nvSpPr>
          <p:cNvPr id="62" name="타원 61"/>
          <p:cNvSpPr/>
          <p:nvPr/>
        </p:nvSpPr>
        <p:spPr>
          <a:xfrm>
            <a:off x="1747101" y="1556183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도감</a:t>
            </a:r>
            <a:endParaRPr lang="ko-KR" altLang="en-US" sz="600" dirty="0"/>
          </a:p>
        </p:txBody>
      </p:sp>
      <p:sp>
        <p:nvSpPr>
          <p:cNvPr id="22" name="직사각형 21"/>
          <p:cNvSpPr/>
          <p:nvPr/>
        </p:nvSpPr>
        <p:spPr>
          <a:xfrm>
            <a:off x="1619672" y="785908"/>
            <a:ext cx="2808312" cy="3802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793911" y="1437180"/>
            <a:ext cx="576064" cy="558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이미지</a:t>
            </a:r>
            <a:endParaRPr lang="ko-KR" altLang="en-US" sz="1000" dirty="0"/>
          </a:p>
        </p:txBody>
      </p:sp>
      <p:sp>
        <p:nvSpPr>
          <p:cNvPr id="58" name="직사각형 57"/>
          <p:cNvSpPr/>
          <p:nvPr/>
        </p:nvSpPr>
        <p:spPr>
          <a:xfrm>
            <a:off x="1793911" y="967357"/>
            <a:ext cx="576064" cy="3249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장비</a:t>
            </a:r>
            <a:endParaRPr lang="ko-KR" altLang="en-US" sz="1200" dirty="0"/>
          </a:p>
        </p:txBody>
      </p:sp>
      <p:sp>
        <p:nvSpPr>
          <p:cNvPr id="60" name="직사각형 59"/>
          <p:cNvSpPr/>
          <p:nvPr/>
        </p:nvSpPr>
        <p:spPr>
          <a:xfrm>
            <a:off x="2946039" y="969497"/>
            <a:ext cx="576064" cy="3249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포션</a:t>
            </a:r>
            <a:endParaRPr lang="ko-KR" altLang="en-US" sz="1200" dirty="0"/>
          </a:p>
        </p:txBody>
      </p:sp>
      <p:sp>
        <p:nvSpPr>
          <p:cNvPr id="61" name="직사각형 60"/>
          <p:cNvSpPr/>
          <p:nvPr/>
        </p:nvSpPr>
        <p:spPr>
          <a:xfrm>
            <a:off x="2369975" y="969497"/>
            <a:ext cx="576064" cy="3249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음식</a:t>
            </a:r>
            <a:endParaRPr lang="ko-KR" altLang="en-US" sz="1200" dirty="0"/>
          </a:p>
        </p:txBody>
      </p:sp>
      <p:sp>
        <p:nvSpPr>
          <p:cNvPr id="64" name="직사각형 63"/>
          <p:cNvSpPr/>
          <p:nvPr/>
        </p:nvSpPr>
        <p:spPr>
          <a:xfrm>
            <a:off x="2447764" y="1436284"/>
            <a:ext cx="1764196" cy="558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설명</a:t>
            </a:r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>
            <a:off x="1793911" y="2063251"/>
            <a:ext cx="576064" cy="558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이미지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>
            <a:off x="2447764" y="2062355"/>
            <a:ext cx="1764196" cy="558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1793911" y="2684904"/>
            <a:ext cx="576064" cy="558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이미지</a:t>
            </a:r>
            <a:endParaRPr lang="ko-KR" altLang="en-US" sz="1000" dirty="0"/>
          </a:p>
        </p:txBody>
      </p:sp>
      <p:sp>
        <p:nvSpPr>
          <p:cNvPr id="68" name="직사각형 67"/>
          <p:cNvSpPr/>
          <p:nvPr/>
        </p:nvSpPr>
        <p:spPr>
          <a:xfrm>
            <a:off x="2447764" y="2684008"/>
            <a:ext cx="1764196" cy="558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9" name="직사각형 68"/>
          <p:cNvSpPr/>
          <p:nvPr/>
        </p:nvSpPr>
        <p:spPr>
          <a:xfrm>
            <a:off x="1793911" y="3302176"/>
            <a:ext cx="576064" cy="558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이미지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2447764" y="3301280"/>
            <a:ext cx="1764196" cy="558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1" name="직사각형 70"/>
          <p:cNvSpPr/>
          <p:nvPr/>
        </p:nvSpPr>
        <p:spPr>
          <a:xfrm>
            <a:off x="1793911" y="3920525"/>
            <a:ext cx="576064" cy="558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이미지</a:t>
            </a:r>
            <a:endParaRPr lang="ko-KR" altLang="en-US" sz="1000" dirty="0"/>
          </a:p>
        </p:txBody>
      </p:sp>
      <p:sp>
        <p:nvSpPr>
          <p:cNvPr id="72" name="직사각형 71"/>
          <p:cNvSpPr/>
          <p:nvPr/>
        </p:nvSpPr>
        <p:spPr>
          <a:xfrm>
            <a:off x="2447764" y="3919629"/>
            <a:ext cx="1764196" cy="558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grpSp>
        <p:nvGrpSpPr>
          <p:cNvPr id="63" name="그룹 62"/>
          <p:cNvGrpSpPr/>
          <p:nvPr/>
        </p:nvGrpSpPr>
        <p:grpSpPr>
          <a:xfrm>
            <a:off x="8414120" y="123478"/>
            <a:ext cx="180603" cy="180020"/>
            <a:chOff x="8414120" y="123478"/>
            <a:chExt cx="180603" cy="180020"/>
          </a:xfrm>
        </p:grpSpPr>
        <p:sp>
          <p:nvSpPr>
            <p:cNvPr id="74" name="직사각형 73"/>
            <p:cNvSpPr/>
            <p:nvPr/>
          </p:nvSpPr>
          <p:spPr>
            <a:xfrm>
              <a:off x="8532440" y="123478"/>
              <a:ext cx="62283" cy="180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8414120" y="123478"/>
              <a:ext cx="62283" cy="180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2199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123478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캐릭터 이미지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971600" y="123478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레벨 닉네임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971600" y="48351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HP</a:t>
            </a:r>
            <a:r>
              <a:rPr lang="ko-KR" altLang="en-US" sz="1200" dirty="0" smtClean="0"/>
              <a:t>바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972127" y="66353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경험치</a:t>
            </a:r>
            <a:endParaRPr lang="ko-KR" altLang="en-US" sz="1200" dirty="0"/>
          </a:p>
        </p:txBody>
      </p:sp>
      <p:sp>
        <p:nvSpPr>
          <p:cNvPr id="18" name="타원 17"/>
          <p:cNvSpPr/>
          <p:nvPr/>
        </p:nvSpPr>
        <p:spPr>
          <a:xfrm>
            <a:off x="8221272" y="4128225"/>
            <a:ext cx="507599" cy="507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공격</a:t>
            </a:r>
            <a:endParaRPr lang="en-US" altLang="ko-KR" sz="600" dirty="0" smtClean="0"/>
          </a:p>
          <a:p>
            <a:pPr algn="ctr"/>
            <a:r>
              <a:rPr lang="ko-KR" altLang="en-US" sz="600" dirty="0" smtClean="0"/>
              <a:t>버</a:t>
            </a:r>
            <a:r>
              <a:rPr lang="ko-KR" altLang="en-US" sz="600" dirty="0"/>
              <a:t>튼</a:t>
            </a:r>
          </a:p>
        </p:txBody>
      </p:sp>
      <p:sp>
        <p:nvSpPr>
          <p:cNvPr id="19" name="타원 18"/>
          <p:cNvSpPr/>
          <p:nvPr/>
        </p:nvSpPr>
        <p:spPr>
          <a:xfrm>
            <a:off x="8231140" y="3658401"/>
            <a:ext cx="363583" cy="36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슬롯</a:t>
            </a:r>
            <a:r>
              <a:rPr lang="en-US" altLang="ko-KR" sz="600" dirty="0" smtClean="0"/>
              <a:t>1</a:t>
            </a:r>
            <a:endParaRPr lang="ko-KR" altLang="en-US" sz="600" dirty="0"/>
          </a:p>
        </p:txBody>
      </p:sp>
      <p:sp>
        <p:nvSpPr>
          <p:cNvPr id="20" name="직사각형 19"/>
          <p:cNvSpPr/>
          <p:nvPr/>
        </p:nvSpPr>
        <p:spPr>
          <a:xfrm>
            <a:off x="2369975" y="12347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소지골</a:t>
            </a:r>
            <a:r>
              <a:rPr lang="ko-KR" altLang="en-US" sz="1200" dirty="0"/>
              <a:t>드</a:t>
            </a:r>
          </a:p>
        </p:txBody>
      </p:sp>
      <p:sp>
        <p:nvSpPr>
          <p:cNvPr id="21" name="타원 20"/>
          <p:cNvSpPr/>
          <p:nvPr/>
        </p:nvSpPr>
        <p:spPr>
          <a:xfrm>
            <a:off x="7802637" y="3946433"/>
            <a:ext cx="363583" cy="36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슬롯</a:t>
            </a:r>
            <a:r>
              <a:rPr lang="en-US" altLang="ko-KR" sz="600" dirty="0" smtClean="0"/>
              <a:t>2</a:t>
            </a:r>
            <a:endParaRPr lang="ko-KR" altLang="en-US" sz="600" dirty="0"/>
          </a:p>
        </p:txBody>
      </p:sp>
      <p:sp>
        <p:nvSpPr>
          <p:cNvPr id="26" name="직사각형 25"/>
          <p:cNvSpPr/>
          <p:nvPr/>
        </p:nvSpPr>
        <p:spPr>
          <a:xfrm>
            <a:off x="7380312" y="411510"/>
            <a:ext cx="165618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미니맵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460432" y="1419622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월드맵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7812360" y="1419622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내구도 알림</a:t>
            </a:r>
            <a:endParaRPr lang="ko-KR" altLang="en-US" sz="1000" dirty="0"/>
          </a:p>
        </p:txBody>
      </p:sp>
      <p:sp>
        <p:nvSpPr>
          <p:cNvPr id="29" name="타원 28"/>
          <p:cNvSpPr/>
          <p:nvPr/>
        </p:nvSpPr>
        <p:spPr>
          <a:xfrm>
            <a:off x="8728871" y="61169"/>
            <a:ext cx="291575" cy="291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설정</a:t>
            </a:r>
            <a:endParaRPr lang="ko-KR" altLang="en-US" sz="600" dirty="0"/>
          </a:p>
        </p:txBody>
      </p:sp>
      <p:sp>
        <p:nvSpPr>
          <p:cNvPr id="35" name="직사각형 34"/>
          <p:cNvSpPr/>
          <p:nvPr/>
        </p:nvSpPr>
        <p:spPr>
          <a:xfrm>
            <a:off x="4336210" y="598709"/>
            <a:ext cx="2905768" cy="3802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952432" y="594110"/>
            <a:ext cx="288032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X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4552234" y="1049077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 err="1" smtClean="0"/>
              <a:t>몬스터</a:t>
            </a:r>
            <a:endParaRPr lang="en-US" altLang="ko-KR" sz="500" dirty="0" smtClean="0"/>
          </a:p>
          <a:p>
            <a:pPr algn="ctr"/>
            <a:r>
              <a:rPr lang="ko-KR" altLang="en-US" sz="500" dirty="0" smtClean="0"/>
              <a:t>이미</a:t>
            </a:r>
            <a:r>
              <a:rPr lang="ko-KR" altLang="en-US" sz="500" dirty="0"/>
              <a:t>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039198" y="1049077"/>
            <a:ext cx="437899" cy="4908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5543254" y="1048686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6040779" y="1049077"/>
            <a:ext cx="437899" cy="488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6536483" y="1048717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4552234" y="1585086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500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5039198" y="1581904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5543254" y="1584695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040779" y="1580049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536483" y="1584726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4552234" y="2123889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62" name="직사각형 61"/>
          <p:cNvSpPr/>
          <p:nvPr/>
        </p:nvSpPr>
        <p:spPr>
          <a:xfrm>
            <a:off x="5039198" y="2120707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5543254" y="2123498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6040779" y="2118852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6536483" y="2123529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4552234" y="2659898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77" name="직사각형 76"/>
          <p:cNvSpPr/>
          <p:nvPr/>
        </p:nvSpPr>
        <p:spPr>
          <a:xfrm>
            <a:off x="5039198" y="2656716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5543254" y="2659507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6040779" y="2654861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6536483" y="2659538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4552234" y="3197119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82" name="직사각형 81"/>
          <p:cNvSpPr/>
          <p:nvPr/>
        </p:nvSpPr>
        <p:spPr>
          <a:xfrm>
            <a:off x="5039198" y="3193937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3254" y="3196728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6040779" y="3192082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536483" y="3196759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4552234" y="3733128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87" name="직사각형 86"/>
          <p:cNvSpPr/>
          <p:nvPr/>
        </p:nvSpPr>
        <p:spPr>
          <a:xfrm>
            <a:off x="5039198" y="3729946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5543254" y="3732737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6040779" y="3728091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6536483" y="3732768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/>
          <p:cNvSpPr/>
          <p:nvPr/>
        </p:nvSpPr>
        <p:spPr>
          <a:xfrm>
            <a:off x="444639" y="1188555"/>
            <a:ext cx="555276" cy="55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버튼 목록</a:t>
            </a:r>
            <a:endParaRPr lang="ko-KR" altLang="en-US" sz="600" dirty="0"/>
          </a:p>
        </p:txBody>
      </p:sp>
      <p:sp>
        <p:nvSpPr>
          <p:cNvPr id="69" name="타원 68"/>
          <p:cNvSpPr/>
          <p:nvPr/>
        </p:nvSpPr>
        <p:spPr>
          <a:xfrm>
            <a:off x="1159163" y="1235416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인벤토리</a:t>
            </a:r>
            <a:endParaRPr lang="ko-KR" altLang="en-US" sz="600" dirty="0"/>
          </a:p>
        </p:txBody>
      </p:sp>
      <p:sp>
        <p:nvSpPr>
          <p:cNvPr id="70" name="타원 69"/>
          <p:cNvSpPr/>
          <p:nvPr/>
        </p:nvSpPr>
        <p:spPr>
          <a:xfrm>
            <a:off x="1535224" y="1235416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퀘스트</a:t>
            </a:r>
            <a:endParaRPr lang="ko-KR" altLang="en-US" sz="600" dirty="0"/>
          </a:p>
        </p:txBody>
      </p:sp>
      <p:sp>
        <p:nvSpPr>
          <p:cNvPr id="71" name="타원 70"/>
          <p:cNvSpPr/>
          <p:nvPr/>
        </p:nvSpPr>
        <p:spPr>
          <a:xfrm>
            <a:off x="1907704" y="1235416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스</a:t>
            </a:r>
            <a:r>
              <a:rPr lang="ko-KR" altLang="en-US" sz="600" dirty="0"/>
              <a:t>킬</a:t>
            </a:r>
          </a:p>
        </p:txBody>
      </p:sp>
      <p:sp>
        <p:nvSpPr>
          <p:cNvPr id="72" name="타원 71"/>
          <p:cNvSpPr/>
          <p:nvPr/>
        </p:nvSpPr>
        <p:spPr>
          <a:xfrm>
            <a:off x="1336181" y="1556183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조</a:t>
            </a:r>
            <a:r>
              <a:rPr lang="ko-KR" altLang="en-US" sz="600" dirty="0"/>
              <a:t>합</a:t>
            </a:r>
          </a:p>
        </p:txBody>
      </p:sp>
      <p:sp>
        <p:nvSpPr>
          <p:cNvPr id="73" name="타원 72"/>
          <p:cNvSpPr/>
          <p:nvPr/>
        </p:nvSpPr>
        <p:spPr>
          <a:xfrm>
            <a:off x="1747101" y="1556183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도감</a:t>
            </a:r>
            <a:endParaRPr lang="ko-KR" altLang="en-US" sz="600" dirty="0"/>
          </a:p>
        </p:txBody>
      </p:sp>
      <p:grpSp>
        <p:nvGrpSpPr>
          <p:cNvPr id="91" name="그룹 90"/>
          <p:cNvGrpSpPr/>
          <p:nvPr/>
        </p:nvGrpSpPr>
        <p:grpSpPr>
          <a:xfrm>
            <a:off x="8414120" y="123478"/>
            <a:ext cx="180603" cy="180020"/>
            <a:chOff x="8414120" y="123478"/>
            <a:chExt cx="180603" cy="180020"/>
          </a:xfrm>
        </p:grpSpPr>
        <p:sp>
          <p:nvSpPr>
            <p:cNvPr id="92" name="직사각형 91"/>
            <p:cNvSpPr/>
            <p:nvPr/>
          </p:nvSpPr>
          <p:spPr>
            <a:xfrm>
              <a:off x="8532440" y="123478"/>
              <a:ext cx="62283" cy="180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8414120" y="123478"/>
              <a:ext cx="62283" cy="180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6211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364</Words>
  <Application>Microsoft Office PowerPoint</Application>
  <PresentationFormat>화면 슬라이드 쇼(16:9)</PresentationFormat>
  <Paragraphs>265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hrd32101</dc:creator>
  <cp:lastModifiedBy>hrd32101</cp:lastModifiedBy>
  <cp:revision>21</cp:revision>
  <dcterms:created xsi:type="dcterms:W3CDTF">2018-09-08T08:20:01Z</dcterms:created>
  <dcterms:modified xsi:type="dcterms:W3CDTF">2018-09-27T04:13:02Z</dcterms:modified>
</cp:coreProperties>
</file>