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7" r:id="rId15"/>
    <p:sldId id="311" r:id="rId16"/>
    <p:sldId id="319" r:id="rId17"/>
    <p:sldId id="284" r:id="rId18"/>
    <p:sldId id="273" r:id="rId19"/>
    <p:sldId id="320" r:id="rId20"/>
    <p:sldId id="277" r:id="rId21"/>
    <p:sldId id="272" r:id="rId22"/>
    <p:sldId id="313" r:id="rId23"/>
    <p:sldId id="296" r:id="rId24"/>
    <p:sldId id="275" r:id="rId25"/>
    <p:sldId id="298" r:id="rId26"/>
    <p:sldId id="314" r:id="rId27"/>
    <p:sldId id="280" r:id="rId28"/>
    <p:sldId id="315" r:id="rId29"/>
    <p:sldId id="295" r:id="rId30"/>
    <p:sldId id="321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4"/>
    <p:restoredTop sz="50000" autoAdjust="0"/>
  </p:normalViewPr>
  <p:slideViewPr>
    <p:cSldViewPr>
      <p:cViewPr varScale="1">
        <p:scale>
          <a:sx n="50" d="100"/>
          <a:sy n="50" d="100"/>
        </p:scale>
        <p:origin x="2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/>
            <a:t>any</a:t>
          </a:r>
          <a:r>
            <a:rPr lang="en-US" altLang="zh-CN"/>
            <a:t> </a:t>
          </a:r>
          <a:r>
            <a:rPr lang="en-US"/>
            <a:t>change: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73B89D-00BB-5E41-A2EF-7F1EBE5D1138}" type="pres">
      <dgm:prSet presAssocID="{68AC52BB-09C8-AA41-9082-8E4C7C2615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53E1A24E-9C60-974D-B71E-99DDA4B9E5F5}" type="pres">
      <dgm:prSet presAssocID="{41F14603-4472-C148-A446-DDA7BF79C6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3A38733-0813-A54F-A459-A11C320FB82F}" type="pres">
      <dgm:prSet presAssocID="{F554AAE0-E306-1847-9B28-C7BB238C8B5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A4A3AF2F-4ECF-FA4E-B44A-11FA306CDA3A}" type="pres">
      <dgm:prSet presAssocID="{7A4A78B6-7650-744A-97AE-DD670622DDB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E4E87504-3A94-B447-B9E2-3B3F1FBB3D34}" type="pres">
      <dgm:prSet presAssocID="{BA7B217B-AA21-BF48-B8D6-D025C1BEE19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2AFB9593-7D43-534B-90BB-DE4BABDD0D98}" type="pres">
      <dgm:prSet presAssocID="{4FA52D7E-30AD-FA46-86F1-453DFA0B9E7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49F62B3-2267-7142-86D6-6CCEEFD5AEE3}" type="pres">
      <dgm:prSet presAssocID="{1D08D1D6-25C6-C945-A316-EBE9DA901DE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06035048-FB5E-5141-ADCB-FFA164539ECE}" type="pres">
      <dgm:prSet presAssocID="{1A3E4D12-98DB-5343-917C-FF22DC94A1D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39115CB-5073-2241-8E8C-CE6C877A329A}" type="pres">
      <dgm:prSet presAssocID="{37AD2590-FA2F-1B47-BE05-80979CDB28D0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File</a:t>
          </a:r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</a:t>
          </a:r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</a:t>
          </a:r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Function</a:t>
          </a:r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 </a:t>
          </a:r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rerun affected test cases</a:t>
          </a:r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</a:t>
          </a:r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Other</a:t>
          </a:r>
          <a:r>
            <a:rPr lang="en-US" altLang="zh-CN" sz="1700" kern="1200"/>
            <a:t> </a:t>
          </a:r>
          <a:r>
            <a:rPr lang="en-US" sz="1700" kern="1200"/>
            <a:t>elements</a:t>
          </a:r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any</a:t>
          </a:r>
          <a:r>
            <a:rPr lang="en-US" altLang="zh-CN" sz="1700" kern="1200"/>
            <a:t> </a:t>
          </a:r>
          <a:r>
            <a:rPr lang="en-US" sz="1700" kern="1200"/>
            <a:t>change: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填好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改命令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301043" cy="30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AST form</a:t>
            </a:r>
          </a:p>
          <a:p>
            <a:r>
              <a:rPr lang="en-US" altLang="zh-CN" dirty="0"/>
              <a:t>Compare AST structures and contents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02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7" y="764433"/>
            <a:ext cx="7444126" cy="532913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652120" y="2060576"/>
            <a:ext cx="2641943" cy="40329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3933" y="2060577"/>
            <a:ext cx="3902083" cy="403299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16017" y="2924944"/>
            <a:ext cx="936104" cy="31686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67" y="3763280"/>
            <a:ext cx="3596536" cy="2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marL="742950" lvl="2" indent="-342900"/>
            <a:r>
              <a:rPr lang="en-US" altLang="zh-CN" sz="2800" dirty="0"/>
              <a:t>Instrumentation source code for logging</a:t>
            </a:r>
          </a:p>
          <a:p>
            <a:pPr marL="742950" lvl="2" indent="-342900"/>
            <a:r>
              <a:rPr lang="en-US" altLang="zh-CN" sz="2800" dirty="0"/>
              <a:t>Find Function</a:t>
            </a:r>
            <a:r>
              <a:rPr lang="zh-CN" altLang="en-US" sz="2800" dirty="0"/>
              <a:t> </a:t>
            </a:r>
            <a:r>
              <a:rPr lang="en-US" altLang="zh-CN" sz="2800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4810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332595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There are still a few limitations in this version, expecting further enhancement in the future.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in 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using AST building tool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(Eclipse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CDT).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0968"/>
            <a:ext cx="4398990" cy="30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869</Words>
  <Application>Microsoft Macintosh PowerPoint</Application>
  <PresentationFormat>全屏显示(4:3)</PresentationFormat>
  <Paragraphs>300</Paragraphs>
  <Slides>32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Calibri</vt:lpstr>
      <vt:lpstr>Times New Roman</vt:lpstr>
      <vt:lpstr>宋体</vt:lpstr>
      <vt:lpstr>Arial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PowerPoint 演示文稿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Microsoft Office 用户</cp:lastModifiedBy>
  <cp:revision>288</cp:revision>
  <dcterms:created xsi:type="dcterms:W3CDTF">2015-08-01T11:34:31Z</dcterms:created>
  <dcterms:modified xsi:type="dcterms:W3CDTF">2016-07-25T07:46:50Z</dcterms:modified>
</cp:coreProperties>
</file>