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316" r:id="rId9"/>
    <p:sldId id="299" r:id="rId10"/>
    <p:sldId id="312" r:id="rId11"/>
    <p:sldId id="303" r:id="rId12"/>
    <p:sldId id="310" r:id="rId13"/>
    <p:sldId id="318" r:id="rId14"/>
    <p:sldId id="317" r:id="rId15"/>
    <p:sldId id="311" r:id="rId16"/>
    <p:sldId id="319" r:id="rId17"/>
    <p:sldId id="284" r:id="rId18"/>
    <p:sldId id="273" r:id="rId19"/>
    <p:sldId id="320" r:id="rId20"/>
    <p:sldId id="277" r:id="rId21"/>
    <p:sldId id="272" r:id="rId22"/>
    <p:sldId id="313" r:id="rId23"/>
    <p:sldId id="296" r:id="rId24"/>
    <p:sldId id="275" r:id="rId25"/>
    <p:sldId id="298" r:id="rId26"/>
    <p:sldId id="297" r:id="rId27"/>
    <p:sldId id="314" r:id="rId28"/>
    <p:sldId id="280" r:id="rId29"/>
    <p:sldId id="315" r:id="rId30"/>
    <p:sldId id="295" r:id="rId31"/>
    <p:sldId id="290" r:id="rId32"/>
    <p:sldId id="28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4"/>
    <p:restoredTop sz="75117" autoAdjust="0"/>
  </p:normalViewPr>
  <p:slideViewPr>
    <p:cSldViewPr>
      <p:cViewPr varScale="1">
        <p:scale>
          <a:sx n="111" d="100"/>
          <a:sy n="111" d="100"/>
        </p:scale>
        <p:origin x="4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0E763-C80C-E149-A072-F625910AD2D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588F76F-2B07-5643-AA45-92A5905A5DFA}">
      <dgm:prSet/>
      <dgm:spPr/>
      <dgm:t>
        <a:bodyPr/>
        <a:lstStyle/>
        <a:p>
          <a:pPr rtl="0"/>
          <a:r>
            <a:rPr lang="en-US" dirty="0" smtClean="0"/>
            <a:t>File</a:t>
          </a:r>
          <a:endParaRPr lang="en-US" dirty="0"/>
        </a:p>
      </dgm:t>
    </dgm:pt>
    <dgm:pt modelId="{08B7633A-A178-974E-92C7-7619B53104E3}" type="par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C75877B1-F3BC-7244-8942-5A7D87E55CEE}" type="sib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EC5D70B2-FD0D-D745-8F93-5839A0E548B8}">
      <dgm:prSet/>
      <dgm:spPr/>
      <dgm:t>
        <a:bodyPr/>
        <a:lstStyle/>
        <a:p>
          <a:pPr rtl="0"/>
          <a:r>
            <a:rPr lang="en-US" smtClean="0"/>
            <a:t>Added: rerun all test cases</a:t>
          </a:r>
          <a:endParaRPr lang="en-US"/>
        </a:p>
      </dgm:t>
    </dgm:pt>
    <dgm:pt modelId="{68AC52BB-09C8-AA41-9082-8E4C7C261564}" type="par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F0061678-BC11-BF47-9B4B-DB391F877C90}" type="sib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87146BDA-3451-394B-848B-FF2EB4508E43}">
      <dgm:prSet/>
      <dgm:spPr/>
      <dgm:t>
        <a:bodyPr/>
        <a:lstStyle/>
        <a:p>
          <a:pPr rtl="0"/>
          <a:r>
            <a:rPr lang="en-US" smtClean="0"/>
            <a:t>Deleted:</a:t>
          </a:r>
          <a:r>
            <a:rPr lang="en-US" altLang="zh-CN" smtClean="0"/>
            <a:t> </a:t>
          </a:r>
          <a:r>
            <a:rPr lang="en-US" smtClean="0"/>
            <a:t>rerun all test cases </a:t>
          </a:r>
          <a:endParaRPr lang="en-US"/>
        </a:p>
      </dgm:t>
    </dgm:pt>
    <dgm:pt modelId="{41F14603-4472-C148-A446-DDA7BF79C6C8}" type="par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3958F1E7-8521-EE43-BFC0-13EF42298918}" type="sib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2008C188-984C-EB42-9A99-54EF570EC778}">
      <dgm:prSet/>
      <dgm:spPr/>
      <dgm:t>
        <a:bodyPr/>
        <a:lstStyle/>
        <a:p>
          <a:pPr rtl="0"/>
          <a:r>
            <a:rPr lang="en-US" smtClean="0"/>
            <a:t>Modified: </a:t>
          </a:r>
          <a:endParaRPr lang="en-US"/>
        </a:p>
      </dgm:t>
    </dgm:pt>
    <dgm:pt modelId="{F554AAE0-E306-1847-9B28-C7BB238C8B53}" type="par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325A89F6-FAE1-254D-BA40-5E2DEE1D2492}" type="sib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2F655AA3-8B0C-EE43-9B86-2C41C5C657AE}">
      <dgm:prSet/>
      <dgm:spPr/>
      <dgm:t>
        <a:bodyPr/>
        <a:lstStyle/>
        <a:p>
          <a:pPr rtl="0"/>
          <a:r>
            <a:rPr lang="en-US" smtClean="0"/>
            <a:t>Function</a:t>
          </a:r>
          <a:endParaRPr lang="en-US"/>
        </a:p>
      </dgm:t>
    </dgm:pt>
    <dgm:pt modelId="{7A4A78B6-7650-744A-97AE-DD670622DDB6}" type="par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BA1E4B03-2158-544D-ABD5-C910F8DD4512}" type="sib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408D3B87-005C-4B4A-BEAA-0474F422174A}">
      <dgm:prSet/>
      <dgm:spPr/>
      <dgm:t>
        <a:bodyPr/>
        <a:lstStyle/>
        <a:p>
          <a:pPr rtl="0"/>
          <a:r>
            <a:rPr lang="en-US" smtClean="0"/>
            <a:t>Added: rerun all test cases </a:t>
          </a:r>
          <a:endParaRPr lang="en-US"/>
        </a:p>
      </dgm:t>
    </dgm:pt>
    <dgm:pt modelId="{BA7B217B-AA21-BF48-B8D6-D025C1BEE193}" type="par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056CD3C2-7B52-0A4D-A2CD-A00EA2769B55}" type="sib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6DC44A88-7C94-6A46-AF86-016A58885743}">
      <dgm:prSet/>
      <dgm:spPr/>
      <dgm:t>
        <a:bodyPr/>
        <a:lstStyle/>
        <a:p>
          <a:pPr rtl="0"/>
          <a:r>
            <a:rPr lang="en-US" smtClean="0"/>
            <a:t>Modified: rerun affected test cases</a:t>
          </a:r>
          <a:endParaRPr lang="en-US"/>
        </a:p>
      </dgm:t>
    </dgm:pt>
    <dgm:pt modelId="{4FA52D7E-30AD-FA46-86F1-453DFA0B9E7F}" type="par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82E0B8A3-EB86-FD41-82C4-5D7DC3B528FA}" type="sib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05D82705-A175-7A48-9194-3E22A0A3DA6B}">
      <dgm:prSet/>
      <dgm:spPr/>
      <dgm:t>
        <a:bodyPr/>
        <a:lstStyle/>
        <a:p>
          <a:pPr rtl="0"/>
          <a:r>
            <a:rPr lang="en-US" smtClean="0"/>
            <a:t>Deleted:</a:t>
          </a:r>
          <a:r>
            <a:rPr lang="en-US" altLang="zh-CN" smtClean="0"/>
            <a:t> </a:t>
          </a:r>
          <a:r>
            <a:rPr lang="en-US" smtClean="0"/>
            <a:t>rerun all test cases</a:t>
          </a:r>
          <a:endParaRPr lang="en-US"/>
        </a:p>
      </dgm:t>
    </dgm:pt>
    <dgm:pt modelId="{1D08D1D6-25C6-C945-A316-EBE9DA901DE0}" type="par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28AB2AFC-FA54-1145-B67A-5F5DF500DF37}" type="sib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66972AAD-CE25-3C4D-AA39-2921321A455C}">
      <dgm:prSet/>
      <dgm:spPr/>
      <dgm:t>
        <a:bodyPr/>
        <a:lstStyle/>
        <a:p>
          <a:pPr rtl="0"/>
          <a:r>
            <a:rPr lang="en-US" smtClean="0"/>
            <a:t>Other</a:t>
          </a:r>
          <a:r>
            <a:rPr lang="en-US" altLang="zh-CN" smtClean="0"/>
            <a:t> </a:t>
          </a:r>
          <a:r>
            <a:rPr lang="en-US" smtClean="0"/>
            <a:t>elements</a:t>
          </a:r>
          <a:endParaRPr lang="en-US"/>
        </a:p>
      </dgm:t>
    </dgm:pt>
    <dgm:pt modelId="{1A3E4D12-98DB-5343-917C-FF22DC94A1D8}" type="par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1069D0CC-DC2B-1841-94BF-A61C813758EE}" type="sib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3B4CD158-4482-3541-A5DB-9D53B889F77B}">
      <dgm:prSet/>
      <dgm:spPr/>
      <dgm:t>
        <a:bodyPr/>
        <a:lstStyle/>
        <a:p>
          <a:pPr rtl="0"/>
          <a:r>
            <a:rPr lang="en-US" smtClean="0"/>
            <a:t>any</a:t>
          </a:r>
          <a:r>
            <a:rPr lang="en-US" altLang="zh-CN" smtClean="0"/>
            <a:t> </a:t>
          </a:r>
          <a:r>
            <a:rPr lang="en-US" smtClean="0"/>
            <a:t>change:</a:t>
          </a:r>
          <a:r>
            <a:rPr lang="en-US" altLang="zh-CN" smtClean="0"/>
            <a:t> </a:t>
          </a:r>
          <a:r>
            <a:rPr lang="en-US" smtClean="0"/>
            <a:t>rerun all test cases </a:t>
          </a:r>
          <a:endParaRPr lang="en-US"/>
        </a:p>
      </dgm:t>
    </dgm:pt>
    <dgm:pt modelId="{37AD2590-FA2F-1B47-BE05-80979CDB28D0}" type="par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05C1C47-AA46-CA4D-A8B5-1434AFE905B0}" type="sib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F440FD3-79FB-384E-B14D-07D7055AC186}" type="pres">
      <dgm:prSet presAssocID="{6100E763-C80C-E149-A072-F625910AD2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EF0A50-B111-A14F-8082-BFFCB6445398}" type="pres">
      <dgm:prSet presAssocID="{5588F76F-2B07-5643-AA45-92A5905A5DFA}" presName="root1" presStyleCnt="0"/>
      <dgm:spPr/>
    </dgm:pt>
    <dgm:pt modelId="{90C50B7C-9248-EA44-BB1D-C7FB57E9B25A}" type="pres">
      <dgm:prSet presAssocID="{5588F76F-2B07-5643-AA45-92A5905A5D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11CBDD-C193-114B-8F77-C72D9DE2269D}" type="pres">
      <dgm:prSet presAssocID="{5588F76F-2B07-5643-AA45-92A5905A5DFA}" presName="level2hierChild" presStyleCnt="0"/>
      <dgm:spPr/>
    </dgm:pt>
    <dgm:pt modelId="{5B3639FC-14DC-554C-9F67-001CA1AF5A73}" type="pres">
      <dgm:prSet presAssocID="{68AC52BB-09C8-AA41-9082-8E4C7C26156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873B89D-00BB-5E41-A2EF-7F1EBE5D1138}" type="pres">
      <dgm:prSet presAssocID="{68AC52BB-09C8-AA41-9082-8E4C7C26156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62B4609A-0F72-8B45-9CB6-235D44C7770A}" type="pres">
      <dgm:prSet presAssocID="{EC5D70B2-FD0D-D745-8F93-5839A0E548B8}" presName="root2" presStyleCnt="0"/>
      <dgm:spPr/>
    </dgm:pt>
    <dgm:pt modelId="{926F1260-6067-594C-83D7-15C0D2FCDE33}" type="pres">
      <dgm:prSet presAssocID="{EC5D70B2-FD0D-D745-8F93-5839A0E548B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C27C02-FDD8-5242-9BE4-5677ECCCD946}" type="pres">
      <dgm:prSet presAssocID="{EC5D70B2-FD0D-D745-8F93-5839A0E548B8}" presName="level3hierChild" presStyleCnt="0"/>
      <dgm:spPr/>
    </dgm:pt>
    <dgm:pt modelId="{E71B31F9-EA28-4C46-BCA2-AF34E9C4D51C}" type="pres">
      <dgm:prSet presAssocID="{41F14603-4472-C148-A446-DDA7BF79C6C8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53E1A24E-9C60-974D-B71E-99DDA4B9E5F5}" type="pres">
      <dgm:prSet presAssocID="{41F14603-4472-C148-A446-DDA7BF79C6C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AA0AB88-B450-5E42-9399-05B1C8A007D4}" type="pres">
      <dgm:prSet presAssocID="{87146BDA-3451-394B-848B-FF2EB4508E43}" presName="root2" presStyleCnt="0"/>
      <dgm:spPr/>
    </dgm:pt>
    <dgm:pt modelId="{67729652-BA1C-0745-9316-B462613FD04C}" type="pres">
      <dgm:prSet presAssocID="{87146BDA-3451-394B-848B-FF2EB4508E4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9B5E61-07E7-B846-A6EB-B78CE89F29E5}" type="pres">
      <dgm:prSet presAssocID="{87146BDA-3451-394B-848B-FF2EB4508E43}" presName="level3hierChild" presStyleCnt="0"/>
      <dgm:spPr/>
    </dgm:pt>
    <dgm:pt modelId="{F605640A-40C0-3043-A71A-DF374B429F1E}" type="pres">
      <dgm:prSet presAssocID="{F554AAE0-E306-1847-9B28-C7BB238C8B5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3A38733-0813-A54F-A459-A11C320FB82F}" type="pres">
      <dgm:prSet presAssocID="{F554AAE0-E306-1847-9B28-C7BB238C8B5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196109-77D1-A643-9816-C28A76EF9273}" type="pres">
      <dgm:prSet presAssocID="{2008C188-984C-EB42-9A99-54EF570EC778}" presName="root2" presStyleCnt="0"/>
      <dgm:spPr/>
    </dgm:pt>
    <dgm:pt modelId="{25EFB02E-FBEA-9441-BFE6-666A5A50D477}" type="pres">
      <dgm:prSet presAssocID="{2008C188-984C-EB42-9A99-54EF570EC77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2D2897-F6E1-C843-8877-58D1772335AC}" type="pres">
      <dgm:prSet presAssocID="{2008C188-984C-EB42-9A99-54EF570EC778}" presName="level3hierChild" presStyleCnt="0"/>
      <dgm:spPr/>
    </dgm:pt>
    <dgm:pt modelId="{4DAD1A10-78DA-1541-A7E4-BCC057646F6D}" type="pres">
      <dgm:prSet presAssocID="{7A4A78B6-7650-744A-97AE-DD670622DDB6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A4A3AF2F-4ECF-FA4E-B44A-11FA306CDA3A}" type="pres">
      <dgm:prSet presAssocID="{7A4A78B6-7650-744A-97AE-DD670622DDB6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8127F7FC-E712-5147-81C2-EB5A1381B0F1}" type="pres">
      <dgm:prSet presAssocID="{2F655AA3-8B0C-EE43-9B86-2C41C5C657AE}" presName="root2" presStyleCnt="0"/>
      <dgm:spPr/>
    </dgm:pt>
    <dgm:pt modelId="{61519D2E-2226-4D40-956A-32703DBCDB54}" type="pres">
      <dgm:prSet presAssocID="{2F655AA3-8B0C-EE43-9B86-2C41C5C657A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16F3F-465C-E344-BCC6-6E1FC471EF83}" type="pres">
      <dgm:prSet presAssocID="{2F655AA3-8B0C-EE43-9B86-2C41C5C657AE}" presName="level3hierChild" presStyleCnt="0"/>
      <dgm:spPr/>
    </dgm:pt>
    <dgm:pt modelId="{7E0A796B-B043-F64A-B253-684C1161428E}" type="pres">
      <dgm:prSet presAssocID="{BA7B217B-AA21-BF48-B8D6-D025C1BEE193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E4E87504-3A94-B447-B9E2-3B3F1FBB3D34}" type="pres">
      <dgm:prSet presAssocID="{BA7B217B-AA21-BF48-B8D6-D025C1BEE193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B59ED30C-062A-F543-A92A-15E3359143F8}" type="pres">
      <dgm:prSet presAssocID="{408D3B87-005C-4B4A-BEAA-0474F422174A}" presName="root2" presStyleCnt="0"/>
      <dgm:spPr/>
    </dgm:pt>
    <dgm:pt modelId="{5B6F82AF-BC2C-E347-9D36-6972D1A25FCA}" type="pres">
      <dgm:prSet presAssocID="{408D3B87-005C-4B4A-BEAA-0474F422174A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B80C3C-73B5-5440-8A17-67040D592ADF}" type="pres">
      <dgm:prSet presAssocID="{408D3B87-005C-4B4A-BEAA-0474F422174A}" presName="level3hierChild" presStyleCnt="0"/>
      <dgm:spPr/>
    </dgm:pt>
    <dgm:pt modelId="{989AA386-4845-DA4D-ABC4-9CA92925452B}" type="pres">
      <dgm:prSet presAssocID="{4FA52D7E-30AD-FA46-86F1-453DFA0B9E7F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2AFB9593-7D43-534B-90BB-DE4BABDD0D98}" type="pres">
      <dgm:prSet presAssocID="{4FA52D7E-30AD-FA46-86F1-453DFA0B9E7F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6FC11114-1607-A745-B998-7E8F9D41D679}" type="pres">
      <dgm:prSet presAssocID="{6DC44A88-7C94-6A46-AF86-016A58885743}" presName="root2" presStyleCnt="0"/>
      <dgm:spPr/>
    </dgm:pt>
    <dgm:pt modelId="{B6340E98-089C-D44D-A66E-4F0707885D9B}" type="pres">
      <dgm:prSet presAssocID="{6DC44A88-7C94-6A46-AF86-016A58885743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EF50D-0D2B-E94E-A456-C754EB0E54A1}" type="pres">
      <dgm:prSet presAssocID="{6DC44A88-7C94-6A46-AF86-016A58885743}" presName="level3hierChild" presStyleCnt="0"/>
      <dgm:spPr/>
    </dgm:pt>
    <dgm:pt modelId="{BA2BE110-44CA-F943-93CE-D7022016A45D}" type="pres">
      <dgm:prSet presAssocID="{1D08D1D6-25C6-C945-A316-EBE9DA901DE0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849F62B3-2267-7142-86D6-6CCEEFD5AEE3}" type="pres">
      <dgm:prSet presAssocID="{1D08D1D6-25C6-C945-A316-EBE9DA901DE0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1F584A4D-BD4F-DD40-B905-8FA2E157A27B}" type="pres">
      <dgm:prSet presAssocID="{05D82705-A175-7A48-9194-3E22A0A3DA6B}" presName="root2" presStyleCnt="0"/>
      <dgm:spPr/>
    </dgm:pt>
    <dgm:pt modelId="{03D886EA-A286-5546-A3A2-9CCA135963C5}" type="pres">
      <dgm:prSet presAssocID="{05D82705-A175-7A48-9194-3E22A0A3DA6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B3C36-B840-C341-BA6A-E9E42052B078}" type="pres">
      <dgm:prSet presAssocID="{05D82705-A175-7A48-9194-3E22A0A3DA6B}" presName="level3hierChild" presStyleCnt="0"/>
      <dgm:spPr/>
    </dgm:pt>
    <dgm:pt modelId="{96BB64EB-D4A5-9C45-9F44-FFDB16C37FFD}" type="pres">
      <dgm:prSet presAssocID="{1A3E4D12-98DB-5343-917C-FF22DC94A1D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06035048-FB5E-5141-ADCB-FFA164539ECE}" type="pres">
      <dgm:prSet presAssocID="{1A3E4D12-98DB-5343-917C-FF22DC94A1D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57F65F33-F613-9E4D-9757-69CD95320BD3}" type="pres">
      <dgm:prSet presAssocID="{66972AAD-CE25-3C4D-AA39-2921321A455C}" presName="root2" presStyleCnt="0"/>
      <dgm:spPr/>
    </dgm:pt>
    <dgm:pt modelId="{CEFA5E17-402D-C448-9C5D-07B132545250}" type="pres">
      <dgm:prSet presAssocID="{66972AAD-CE25-3C4D-AA39-2921321A455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10BE69-40F3-384E-BD5B-DA460DAE00F3}" type="pres">
      <dgm:prSet presAssocID="{66972AAD-CE25-3C4D-AA39-2921321A455C}" presName="level3hierChild" presStyleCnt="0"/>
      <dgm:spPr/>
    </dgm:pt>
    <dgm:pt modelId="{B559DE7E-F1E3-6549-B6B8-F70F768DA1B3}" type="pres">
      <dgm:prSet presAssocID="{37AD2590-FA2F-1B47-BE05-80979CDB28D0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939115CB-5073-2241-8E8C-CE6C877A329A}" type="pres">
      <dgm:prSet presAssocID="{37AD2590-FA2F-1B47-BE05-80979CDB28D0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EBB685CE-FC39-414D-9F74-EC53CA34198D}" type="pres">
      <dgm:prSet presAssocID="{3B4CD158-4482-3541-A5DB-9D53B889F77B}" presName="root2" presStyleCnt="0"/>
      <dgm:spPr/>
    </dgm:pt>
    <dgm:pt modelId="{8A0D6757-0A45-EB44-BE24-5CBADF0AB503}" type="pres">
      <dgm:prSet presAssocID="{3B4CD158-4482-3541-A5DB-9D53B889F77B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B1AC89-5941-BF45-8EDE-A45221544553}" type="pres">
      <dgm:prSet presAssocID="{3B4CD158-4482-3541-A5DB-9D53B889F77B}" presName="level3hierChild" presStyleCnt="0"/>
      <dgm:spPr/>
    </dgm:pt>
  </dgm:ptLst>
  <dgm:cxnLst>
    <dgm:cxn modelId="{7AEE0014-56F2-BF4F-B6EB-36C157639911}" type="presOf" srcId="{05D82705-A175-7A48-9194-3E22A0A3DA6B}" destId="{03D886EA-A286-5546-A3A2-9CCA135963C5}" srcOrd="0" destOrd="0" presId="urn:microsoft.com/office/officeart/2005/8/layout/hierarchy2"/>
    <dgm:cxn modelId="{65A44B2C-4E9B-FC43-A788-04495EDCD188}" type="presOf" srcId="{BA7B217B-AA21-BF48-B8D6-D025C1BEE193}" destId="{E4E87504-3A94-B447-B9E2-3B3F1FBB3D34}" srcOrd="1" destOrd="0" presId="urn:microsoft.com/office/officeart/2005/8/layout/hierarchy2"/>
    <dgm:cxn modelId="{B802A68A-9807-DB43-83C6-CBB3B06621DF}" type="presOf" srcId="{EC5D70B2-FD0D-D745-8F93-5839A0E548B8}" destId="{926F1260-6067-594C-83D7-15C0D2FCDE33}" srcOrd="0" destOrd="0" presId="urn:microsoft.com/office/officeart/2005/8/layout/hierarchy2"/>
    <dgm:cxn modelId="{7E93E279-5413-DE47-8B20-D9E4C0FBE566}" type="presOf" srcId="{87146BDA-3451-394B-848B-FF2EB4508E43}" destId="{67729652-BA1C-0745-9316-B462613FD04C}" srcOrd="0" destOrd="0" presId="urn:microsoft.com/office/officeart/2005/8/layout/hierarchy2"/>
    <dgm:cxn modelId="{8CACBEFE-0A07-CB40-8DB7-D93898C860FE}" type="presOf" srcId="{68AC52BB-09C8-AA41-9082-8E4C7C261564}" destId="{5B3639FC-14DC-554C-9F67-001CA1AF5A73}" srcOrd="0" destOrd="0" presId="urn:microsoft.com/office/officeart/2005/8/layout/hierarchy2"/>
    <dgm:cxn modelId="{1D24102C-2688-8B46-9876-8A1C0A88E471}" srcId="{5588F76F-2B07-5643-AA45-92A5905A5DFA}" destId="{EC5D70B2-FD0D-D745-8F93-5839A0E548B8}" srcOrd="0" destOrd="0" parTransId="{68AC52BB-09C8-AA41-9082-8E4C7C261564}" sibTransId="{F0061678-BC11-BF47-9B4B-DB391F877C90}"/>
    <dgm:cxn modelId="{03905B16-2536-EB46-8017-8508F8563E01}" type="presOf" srcId="{41F14603-4472-C148-A446-DDA7BF79C6C8}" destId="{53E1A24E-9C60-974D-B71E-99DDA4B9E5F5}" srcOrd="1" destOrd="0" presId="urn:microsoft.com/office/officeart/2005/8/layout/hierarchy2"/>
    <dgm:cxn modelId="{CAB9AE62-44D5-FB4B-93E5-7199CCBBDCAD}" srcId="{2F655AA3-8B0C-EE43-9B86-2C41C5C657AE}" destId="{05D82705-A175-7A48-9194-3E22A0A3DA6B}" srcOrd="2" destOrd="0" parTransId="{1D08D1D6-25C6-C945-A316-EBE9DA901DE0}" sibTransId="{28AB2AFC-FA54-1145-B67A-5F5DF500DF37}"/>
    <dgm:cxn modelId="{6B3A5AB6-6870-A043-B0DD-B123E6CDA259}" type="presOf" srcId="{4FA52D7E-30AD-FA46-86F1-453DFA0B9E7F}" destId="{2AFB9593-7D43-534B-90BB-DE4BABDD0D98}" srcOrd="1" destOrd="0" presId="urn:microsoft.com/office/officeart/2005/8/layout/hierarchy2"/>
    <dgm:cxn modelId="{04CD4C78-2EEB-4C43-BF70-86BA74E74159}" type="presOf" srcId="{BA7B217B-AA21-BF48-B8D6-D025C1BEE193}" destId="{7E0A796B-B043-F64A-B253-684C1161428E}" srcOrd="0" destOrd="0" presId="urn:microsoft.com/office/officeart/2005/8/layout/hierarchy2"/>
    <dgm:cxn modelId="{B7473F52-8EBE-3344-AE54-D8C0E2B820B8}" type="presOf" srcId="{7A4A78B6-7650-744A-97AE-DD670622DDB6}" destId="{4DAD1A10-78DA-1541-A7E4-BCC057646F6D}" srcOrd="0" destOrd="0" presId="urn:microsoft.com/office/officeart/2005/8/layout/hierarchy2"/>
    <dgm:cxn modelId="{02A4DBBF-1939-944D-980F-F011AB4A4C26}" type="presOf" srcId="{6DC44A88-7C94-6A46-AF86-016A58885743}" destId="{B6340E98-089C-D44D-A66E-4F0707885D9B}" srcOrd="0" destOrd="0" presId="urn:microsoft.com/office/officeart/2005/8/layout/hierarchy2"/>
    <dgm:cxn modelId="{23FE02B2-59A0-524A-8A31-220D8470D2B3}" type="presOf" srcId="{37AD2590-FA2F-1B47-BE05-80979CDB28D0}" destId="{939115CB-5073-2241-8E8C-CE6C877A329A}" srcOrd="1" destOrd="0" presId="urn:microsoft.com/office/officeart/2005/8/layout/hierarchy2"/>
    <dgm:cxn modelId="{712AE891-B5B7-714B-B9A8-37F15130BF51}" type="presOf" srcId="{2008C188-984C-EB42-9A99-54EF570EC778}" destId="{25EFB02E-FBEA-9441-BFE6-666A5A50D477}" srcOrd="0" destOrd="0" presId="urn:microsoft.com/office/officeart/2005/8/layout/hierarchy2"/>
    <dgm:cxn modelId="{C3F48AFF-8953-054B-9ED5-5B72B63398B5}" type="presOf" srcId="{1D08D1D6-25C6-C945-A316-EBE9DA901DE0}" destId="{BA2BE110-44CA-F943-93CE-D7022016A45D}" srcOrd="0" destOrd="0" presId="urn:microsoft.com/office/officeart/2005/8/layout/hierarchy2"/>
    <dgm:cxn modelId="{586052FB-5675-2347-9A7B-63746CA3A336}" type="presOf" srcId="{1D08D1D6-25C6-C945-A316-EBE9DA901DE0}" destId="{849F62B3-2267-7142-86D6-6CCEEFD5AEE3}" srcOrd="1" destOrd="0" presId="urn:microsoft.com/office/officeart/2005/8/layout/hierarchy2"/>
    <dgm:cxn modelId="{DB62FEDD-CC6A-E146-AD86-9FEF5BE45BDB}" type="presOf" srcId="{3B4CD158-4482-3541-A5DB-9D53B889F77B}" destId="{8A0D6757-0A45-EB44-BE24-5CBADF0AB503}" srcOrd="0" destOrd="0" presId="urn:microsoft.com/office/officeart/2005/8/layout/hierarchy2"/>
    <dgm:cxn modelId="{EF7978F3-403B-8844-BDCC-AC5BA2395CC7}" srcId="{2008C188-984C-EB42-9A99-54EF570EC778}" destId="{66972AAD-CE25-3C4D-AA39-2921321A455C}" srcOrd="1" destOrd="0" parTransId="{1A3E4D12-98DB-5343-917C-FF22DC94A1D8}" sibTransId="{1069D0CC-DC2B-1841-94BF-A61C813758EE}"/>
    <dgm:cxn modelId="{91DA93EB-7CB6-744D-B396-35B0C668492D}" type="presOf" srcId="{408D3B87-005C-4B4A-BEAA-0474F422174A}" destId="{5B6F82AF-BC2C-E347-9D36-6972D1A25FCA}" srcOrd="0" destOrd="0" presId="urn:microsoft.com/office/officeart/2005/8/layout/hierarchy2"/>
    <dgm:cxn modelId="{E3C5E1DE-EF21-1845-AD9D-24FEF1B4F782}" type="presOf" srcId="{66972AAD-CE25-3C4D-AA39-2921321A455C}" destId="{CEFA5E17-402D-C448-9C5D-07B132545250}" srcOrd="0" destOrd="0" presId="urn:microsoft.com/office/officeart/2005/8/layout/hierarchy2"/>
    <dgm:cxn modelId="{75105083-AD83-3C42-8BFD-672B63C59412}" type="presOf" srcId="{6100E763-C80C-E149-A072-F625910AD2D3}" destId="{0F440FD3-79FB-384E-B14D-07D7055AC186}" srcOrd="0" destOrd="0" presId="urn:microsoft.com/office/officeart/2005/8/layout/hierarchy2"/>
    <dgm:cxn modelId="{8CACABF1-221A-F949-B240-16EA7D402669}" type="presOf" srcId="{1A3E4D12-98DB-5343-917C-FF22DC94A1D8}" destId="{06035048-FB5E-5141-ADCB-FFA164539ECE}" srcOrd="1" destOrd="0" presId="urn:microsoft.com/office/officeart/2005/8/layout/hierarchy2"/>
    <dgm:cxn modelId="{13CB4784-6522-7946-B204-558284D76C99}" type="presOf" srcId="{41F14603-4472-C148-A446-DDA7BF79C6C8}" destId="{E71B31F9-EA28-4C46-BCA2-AF34E9C4D51C}" srcOrd="0" destOrd="0" presId="urn:microsoft.com/office/officeart/2005/8/layout/hierarchy2"/>
    <dgm:cxn modelId="{743EFF47-9D3D-294F-9DAC-5A01DE2939D3}" srcId="{2F655AA3-8B0C-EE43-9B86-2C41C5C657AE}" destId="{6DC44A88-7C94-6A46-AF86-016A58885743}" srcOrd="1" destOrd="0" parTransId="{4FA52D7E-30AD-FA46-86F1-453DFA0B9E7F}" sibTransId="{82E0B8A3-EB86-FD41-82C4-5D7DC3B528FA}"/>
    <dgm:cxn modelId="{3F1B18E7-635D-5F4A-98D2-11EE838D5FDF}" type="presOf" srcId="{1A3E4D12-98DB-5343-917C-FF22DC94A1D8}" destId="{96BB64EB-D4A5-9C45-9F44-FFDB16C37FFD}" srcOrd="0" destOrd="0" presId="urn:microsoft.com/office/officeart/2005/8/layout/hierarchy2"/>
    <dgm:cxn modelId="{55C103B6-0E7A-6141-A3E5-62BAB00DA3D3}" type="presOf" srcId="{2F655AA3-8B0C-EE43-9B86-2C41C5C657AE}" destId="{61519D2E-2226-4D40-956A-32703DBCDB54}" srcOrd="0" destOrd="0" presId="urn:microsoft.com/office/officeart/2005/8/layout/hierarchy2"/>
    <dgm:cxn modelId="{5FEA3A74-7D16-7C44-A71B-45AEECD5ED4B}" type="presOf" srcId="{5588F76F-2B07-5643-AA45-92A5905A5DFA}" destId="{90C50B7C-9248-EA44-BB1D-C7FB57E9B25A}" srcOrd="0" destOrd="0" presId="urn:microsoft.com/office/officeart/2005/8/layout/hierarchy2"/>
    <dgm:cxn modelId="{4129B34D-2FF8-7344-A20F-E88E128603F1}" srcId="{66972AAD-CE25-3C4D-AA39-2921321A455C}" destId="{3B4CD158-4482-3541-A5DB-9D53B889F77B}" srcOrd="0" destOrd="0" parTransId="{37AD2590-FA2F-1B47-BE05-80979CDB28D0}" sibTransId="{005C1C47-AA46-CA4D-A8B5-1434AFE905B0}"/>
    <dgm:cxn modelId="{ACE4BBB7-4939-6A49-9DB1-531772DE97DC}" type="presOf" srcId="{F554AAE0-E306-1847-9B28-C7BB238C8B53}" destId="{F605640A-40C0-3043-A71A-DF374B429F1E}" srcOrd="0" destOrd="0" presId="urn:microsoft.com/office/officeart/2005/8/layout/hierarchy2"/>
    <dgm:cxn modelId="{72EAB35B-A5C9-1F47-9449-36D4A98F0B43}" srcId="{2F655AA3-8B0C-EE43-9B86-2C41C5C657AE}" destId="{408D3B87-005C-4B4A-BEAA-0474F422174A}" srcOrd="0" destOrd="0" parTransId="{BA7B217B-AA21-BF48-B8D6-D025C1BEE193}" sibTransId="{056CD3C2-7B52-0A4D-A2CD-A00EA2769B55}"/>
    <dgm:cxn modelId="{0EBD09AA-4A62-314C-BFE1-1397DD6EB248}" type="presOf" srcId="{F554AAE0-E306-1847-9B28-C7BB238C8B53}" destId="{43A38733-0813-A54F-A459-A11C320FB82F}" srcOrd="1" destOrd="0" presId="urn:microsoft.com/office/officeart/2005/8/layout/hierarchy2"/>
    <dgm:cxn modelId="{B60239A7-F65D-7C49-B5B8-26D607CEC71A}" srcId="{5588F76F-2B07-5643-AA45-92A5905A5DFA}" destId="{2008C188-984C-EB42-9A99-54EF570EC778}" srcOrd="2" destOrd="0" parTransId="{F554AAE0-E306-1847-9B28-C7BB238C8B53}" sibTransId="{325A89F6-FAE1-254D-BA40-5E2DEE1D2492}"/>
    <dgm:cxn modelId="{5546FAB2-59AC-0242-82FD-945A27FD3F66}" type="presOf" srcId="{37AD2590-FA2F-1B47-BE05-80979CDB28D0}" destId="{B559DE7E-F1E3-6549-B6B8-F70F768DA1B3}" srcOrd="0" destOrd="0" presId="urn:microsoft.com/office/officeart/2005/8/layout/hierarchy2"/>
    <dgm:cxn modelId="{08DE81D3-D82E-B842-8422-C417C6EE6B5B}" srcId="{2008C188-984C-EB42-9A99-54EF570EC778}" destId="{2F655AA3-8B0C-EE43-9B86-2C41C5C657AE}" srcOrd="0" destOrd="0" parTransId="{7A4A78B6-7650-744A-97AE-DD670622DDB6}" sibTransId="{BA1E4B03-2158-544D-ABD5-C910F8DD4512}"/>
    <dgm:cxn modelId="{C97E33CD-C600-A945-9E0A-D4CD45DB6BF9}" srcId="{6100E763-C80C-E149-A072-F625910AD2D3}" destId="{5588F76F-2B07-5643-AA45-92A5905A5DFA}" srcOrd="0" destOrd="0" parTransId="{08B7633A-A178-974E-92C7-7619B53104E3}" sibTransId="{C75877B1-F3BC-7244-8942-5A7D87E55CEE}"/>
    <dgm:cxn modelId="{731A84E0-D490-E34F-B2C3-3BF5D5A437DE}" type="presOf" srcId="{7A4A78B6-7650-744A-97AE-DD670622DDB6}" destId="{A4A3AF2F-4ECF-FA4E-B44A-11FA306CDA3A}" srcOrd="1" destOrd="0" presId="urn:microsoft.com/office/officeart/2005/8/layout/hierarchy2"/>
    <dgm:cxn modelId="{694A2588-AD60-7248-BBDE-985EAAFFDEB0}" type="presOf" srcId="{4FA52D7E-30AD-FA46-86F1-453DFA0B9E7F}" destId="{989AA386-4845-DA4D-ABC4-9CA92925452B}" srcOrd="0" destOrd="0" presId="urn:microsoft.com/office/officeart/2005/8/layout/hierarchy2"/>
    <dgm:cxn modelId="{C7AD3BC8-E6A3-7A41-87EB-5D83FD76FC77}" srcId="{5588F76F-2B07-5643-AA45-92A5905A5DFA}" destId="{87146BDA-3451-394B-848B-FF2EB4508E43}" srcOrd="1" destOrd="0" parTransId="{41F14603-4472-C148-A446-DDA7BF79C6C8}" sibTransId="{3958F1E7-8521-EE43-BFC0-13EF42298918}"/>
    <dgm:cxn modelId="{937688BD-4B65-D44F-8DAB-1591C8F1DD2B}" type="presOf" srcId="{68AC52BB-09C8-AA41-9082-8E4C7C261564}" destId="{1873B89D-00BB-5E41-A2EF-7F1EBE5D1138}" srcOrd="1" destOrd="0" presId="urn:microsoft.com/office/officeart/2005/8/layout/hierarchy2"/>
    <dgm:cxn modelId="{0E2C5E6B-E40E-BE45-93E4-6C1F18063EDF}" type="presParOf" srcId="{0F440FD3-79FB-384E-B14D-07D7055AC186}" destId="{07EF0A50-B111-A14F-8082-BFFCB6445398}" srcOrd="0" destOrd="0" presId="urn:microsoft.com/office/officeart/2005/8/layout/hierarchy2"/>
    <dgm:cxn modelId="{E73101C0-B9B2-F44F-8FD9-C06B216829A8}" type="presParOf" srcId="{07EF0A50-B111-A14F-8082-BFFCB6445398}" destId="{90C50B7C-9248-EA44-BB1D-C7FB57E9B25A}" srcOrd="0" destOrd="0" presId="urn:microsoft.com/office/officeart/2005/8/layout/hierarchy2"/>
    <dgm:cxn modelId="{0C32F618-1E89-7C44-B85E-6D484778680C}" type="presParOf" srcId="{07EF0A50-B111-A14F-8082-BFFCB6445398}" destId="{D311CBDD-C193-114B-8F77-C72D9DE2269D}" srcOrd="1" destOrd="0" presId="urn:microsoft.com/office/officeart/2005/8/layout/hierarchy2"/>
    <dgm:cxn modelId="{1ECFACFC-12FA-B247-82D8-8998C32C77BE}" type="presParOf" srcId="{D311CBDD-C193-114B-8F77-C72D9DE2269D}" destId="{5B3639FC-14DC-554C-9F67-001CA1AF5A73}" srcOrd="0" destOrd="0" presId="urn:microsoft.com/office/officeart/2005/8/layout/hierarchy2"/>
    <dgm:cxn modelId="{DC85EB20-B5D9-EC4D-9049-6CB225A72056}" type="presParOf" srcId="{5B3639FC-14DC-554C-9F67-001CA1AF5A73}" destId="{1873B89D-00BB-5E41-A2EF-7F1EBE5D1138}" srcOrd="0" destOrd="0" presId="urn:microsoft.com/office/officeart/2005/8/layout/hierarchy2"/>
    <dgm:cxn modelId="{C2C8290F-2E98-134B-B05B-FD6FD91AA857}" type="presParOf" srcId="{D311CBDD-C193-114B-8F77-C72D9DE2269D}" destId="{62B4609A-0F72-8B45-9CB6-235D44C7770A}" srcOrd="1" destOrd="0" presId="urn:microsoft.com/office/officeart/2005/8/layout/hierarchy2"/>
    <dgm:cxn modelId="{176EFB4B-C94A-6E47-B21D-BB860C191AFE}" type="presParOf" srcId="{62B4609A-0F72-8B45-9CB6-235D44C7770A}" destId="{926F1260-6067-594C-83D7-15C0D2FCDE33}" srcOrd="0" destOrd="0" presId="urn:microsoft.com/office/officeart/2005/8/layout/hierarchy2"/>
    <dgm:cxn modelId="{5E471193-11A3-1748-8593-776D430AFED6}" type="presParOf" srcId="{62B4609A-0F72-8B45-9CB6-235D44C7770A}" destId="{C0C27C02-FDD8-5242-9BE4-5677ECCCD946}" srcOrd="1" destOrd="0" presId="urn:microsoft.com/office/officeart/2005/8/layout/hierarchy2"/>
    <dgm:cxn modelId="{3376016E-852E-0E41-BBDA-FB4C948344D4}" type="presParOf" srcId="{D311CBDD-C193-114B-8F77-C72D9DE2269D}" destId="{E71B31F9-EA28-4C46-BCA2-AF34E9C4D51C}" srcOrd="2" destOrd="0" presId="urn:microsoft.com/office/officeart/2005/8/layout/hierarchy2"/>
    <dgm:cxn modelId="{A52A3CF6-0C24-2441-A8CC-C2B7D5189921}" type="presParOf" srcId="{E71B31F9-EA28-4C46-BCA2-AF34E9C4D51C}" destId="{53E1A24E-9C60-974D-B71E-99DDA4B9E5F5}" srcOrd="0" destOrd="0" presId="urn:microsoft.com/office/officeart/2005/8/layout/hierarchy2"/>
    <dgm:cxn modelId="{98EFDD33-BBDE-1D49-A5A3-B638CE529ABF}" type="presParOf" srcId="{D311CBDD-C193-114B-8F77-C72D9DE2269D}" destId="{EAA0AB88-B450-5E42-9399-05B1C8A007D4}" srcOrd="3" destOrd="0" presId="urn:microsoft.com/office/officeart/2005/8/layout/hierarchy2"/>
    <dgm:cxn modelId="{9DC39AF9-FDFC-FA49-A888-98166FE775DC}" type="presParOf" srcId="{EAA0AB88-B450-5E42-9399-05B1C8A007D4}" destId="{67729652-BA1C-0745-9316-B462613FD04C}" srcOrd="0" destOrd="0" presId="urn:microsoft.com/office/officeart/2005/8/layout/hierarchy2"/>
    <dgm:cxn modelId="{83BEA96E-B670-3C41-97F5-43C5205263CD}" type="presParOf" srcId="{EAA0AB88-B450-5E42-9399-05B1C8A007D4}" destId="{B29B5E61-07E7-B846-A6EB-B78CE89F29E5}" srcOrd="1" destOrd="0" presId="urn:microsoft.com/office/officeart/2005/8/layout/hierarchy2"/>
    <dgm:cxn modelId="{8A3812D9-E3F7-8043-A3A7-34B94C8F85A1}" type="presParOf" srcId="{D311CBDD-C193-114B-8F77-C72D9DE2269D}" destId="{F605640A-40C0-3043-A71A-DF374B429F1E}" srcOrd="4" destOrd="0" presId="urn:microsoft.com/office/officeart/2005/8/layout/hierarchy2"/>
    <dgm:cxn modelId="{A1282C0F-F39A-BF41-BD71-48FA29F47A7E}" type="presParOf" srcId="{F605640A-40C0-3043-A71A-DF374B429F1E}" destId="{43A38733-0813-A54F-A459-A11C320FB82F}" srcOrd="0" destOrd="0" presId="urn:microsoft.com/office/officeart/2005/8/layout/hierarchy2"/>
    <dgm:cxn modelId="{16DCB9F6-43F1-5C47-AADB-EAB1E6F635F1}" type="presParOf" srcId="{D311CBDD-C193-114B-8F77-C72D9DE2269D}" destId="{EA196109-77D1-A643-9816-C28A76EF9273}" srcOrd="5" destOrd="0" presId="urn:microsoft.com/office/officeart/2005/8/layout/hierarchy2"/>
    <dgm:cxn modelId="{D12EE03E-5255-E244-A984-25666CBCC8FB}" type="presParOf" srcId="{EA196109-77D1-A643-9816-C28A76EF9273}" destId="{25EFB02E-FBEA-9441-BFE6-666A5A50D477}" srcOrd="0" destOrd="0" presId="urn:microsoft.com/office/officeart/2005/8/layout/hierarchy2"/>
    <dgm:cxn modelId="{4B0F1F16-0DFC-C742-941B-C0BD703AD65C}" type="presParOf" srcId="{EA196109-77D1-A643-9816-C28A76EF9273}" destId="{D92D2897-F6E1-C843-8877-58D1772335AC}" srcOrd="1" destOrd="0" presId="urn:microsoft.com/office/officeart/2005/8/layout/hierarchy2"/>
    <dgm:cxn modelId="{0A9ACF66-BC0E-DF4E-983D-6D08B8DE15B5}" type="presParOf" srcId="{D92D2897-F6E1-C843-8877-58D1772335AC}" destId="{4DAD1A10-78DA-1541-A7E4-BCC057646F6D}" srcOrd="0" destOrd="0" presId="urn:microsoft.com/office/officeart/2005/8/layout/hierarchy2"/>
    <dgm:cxn modelId="{41D7730B-D92E-9A48-8EBA-C25950A7EFFA}" type="presParOf" srcId="{4DAD1A10-78DA-1541-A7E4-BCC057646F6D}" destId="{A4A3AF2F-4ECF-FA4E-B44A-11FA306CDA3A}" srcOrd="0" destOrd="0" presId="urn:microsoft.com/office/officeart/2005/8/layout/hierarchy2"/>
    <dgm:cxn modelId="{A7FD99D1-B9D0-E943-9150-51B3F54FEB3C}" type="presParOf" srcId="{D92D2897-F6E1-C843-8877-58D1772335AC}" destId="{8127F7FC-E712-5147-81C2-EB5A1381B0F1}" srcOrd="1" destOrd="0" presId="urn:microsoft.com/office/officeart/2005/8/layout/hierarchy2"/>
    <dgm:cxn modelId="{24BBAF3D-31B1-9A47-B032-B2F33862009B}" type="presParOf" srcId="{8127F7FC-E712-5147-81C2-EB5A1381B0F1}" destId="{61519D2E-2226-4D40-956A-32703DBCDB54}" srcOrd="0" destOrd="0" presId="urn:microsoft.com/office/officeart/2005/8/layout/hierarchy2"/>
    <dgm:cxn modelId="{55264B31-125F-3143-89CD-990E49806883}" type="presParOf" srcId="{8127F7FC-E712-5147-81C2-EB5A1381B0F1}" destId="{FEE16F3F-465C-E344-BCC6-6E1FC471EF83}" srcOrd="1" destOrd="0" presId="urn:microsoft.com/office/officeart/2005/8/layout/hierarchy2"/>
    <dgm:cxn modelId="{B8F42871-D5ED-FF44-86EF-798C0690C5D3}" type="presParOf" srcId="{FEE16F3F-465C-E344-BCC6-6E1FC471EF83}" destId="{7E0A796B-B043-F64A-B253-684C1161428E}" srcOrd="0" destOrd="0" presId="urn:microsoft.com/office/officeart/2005/8/layout/hierarchy2"/>
    <dgm:cxn modelId="{C2498D15-F3B9-6E49-BB94-567594835A9D}" type="presParOf" srcId="{7E0A796B-B043-F64A-B253-684C1161428E}" destId="{E4E87504-3A94-B447-B9E2-3B3F1FBB3D34}" srcOrd="0" destOrd="0" presId="urn:microsoft.com/office/officeart/2005/8/layout/hierarchy2"/>
    <dgm:cxn modelId="{18D085B4-DB60-2A44-942B-9751D9F03D0C}" type="presParOf" srcId="{FEE16F3F-465C-E344-BCC6-6E1FC471EF83}" destId="{B59ED30C-062A-F543-A92A-15E3359143F8}" srcOrd="1" destOrd="0" presId="urn:microsoft.com/office/officeart/2005/8/layout/hierarchy2"/>
    <dgm:cxn modelId="{7AAB9FFE-7041-9D47-A90F-BFD824794869}" type="presParOf" srcId="{B59ED30C-062A-F543-A92A-15E3359143F8}" destId="{5B6F82AF-BC2C-E347-9D36-6972D1A25FCA}" srcOrd="0" destOrd="0" presId="urn:microsoft.com/office/officeart/2005/8/layout/hierarchy2"/>
    <dgm:cxn modelId="{104088F5-2F92-8941-8BD4-D3630A432E12}" type="presParOf" srcId="{B59ED30C-062A-F543-A92A-15E3359143F8}" destId="{72B80C3C-73B5-5440-8A17-67040D592ADF}" srcOrd="1" destOrd="0" presId="urn:microsoft.com/office/officeart/2005/8/layout/hierarchy2"/>
    <dgm:cxn modelId="{5B49E5EB-4884-FB4D-9AB1-DADCC7ACC30A}" type="presParOf" srcId="{FEE16F3F-465C-E344-BCC6-6E1FC471EF83}" destId="{989AA386-4845-DA4D-ABC4-9CA92925452B}" srcOrd="2" destOrd="0" presId="urn:microsoft.com/office/officeart/2005/8/layout/hierarchy2"/>
    <dgm:cxn modelId="{E6D203E7-C5CB-9247-A71C-AFBCA967F3A0}" type="presParOf" srcId="{989AA386-4845-DA4D-ABC4-9CA92925452B}" destId="{2AFB9593-7D43-534B-90BB-DE4BABDD0D98}" srcOrd="0" destOrd="0" presId="urn:microsoft.com/office/officeart/2005/8/layout/hierarchy2"/>
    <dgm:cxn modelId="{EAF470C7-7C6F-B541-AC1A-C5EE794A1B28}" type="presParOf" srcId="{FEE16F3F-465C-E344-BCC6-6E1FC471EF83}" destId="{6FC11114-1607-A745-B998-7E8F9D41D679}" srcOrd="3" destOrd="0" presId="urn:microsoft.com/office/officeart/2005/8/layout/hierarchy2"/>
    <dgm:cxn modelId="{F353CB52-1BB3-0242-A158-5C95BA4375D0}" type="presParOf" srcId="{6FC11114-1607-A745-B998-7E8F9D41D679}" destId="{B6340E98-089C-D44D-A66E-4F0707885D9B}" srcOrd="0" destOrd="0" presId="urn:microsoft.com/office/officeart/2005/8/layout/hierarchy2"/>
    <dgm:cxn modelId="{69DB0F88-6027-5044-BF8B-324D87EA58E0}" type="presParOf" srcId="{6FC11114-1607-A745-B998-7E8F9D41D679}" destId="{669EF50D-0D2B-E94E-A456-C754EB0E54A1}" srcOrd="1" destOrd="0" presId="urn:microsoft.com/office/officeart/2005/8/layout/hierarchy2"/>
    <dgm:cxn modelId="{3A900DA9-0E06-6548-A72A-66B1CBE092AF}" type="presParOf" srcId="{FEE16F3F-465C-E344-BCC6-6E1FC471EF83}" destId="{BA2BE110-44CA-F943-93CE-D7022016A45D}" srcOrd="4" destOrd="0" presId="urn:microsoft.com/office/officeart/2005/8/layout/hierarchy2"/>
    <dgm:cxn modelId="{A11953EE-94F0-D54B-AB45-5C3D179AD59F}" type="presParOf" srcId="{BA2BE110-44CA-F943-93CE-D7022016A45D}" destId="{849F62B3-2267-7142-86D6-6CCEEFD5AEE3}" srcOrd="0" destOrd="0" presId="urn:microsoft.com/office/officeart/2005/8/layout/hierarchy2"/>
    <dgm:cxn modelId="{9F8DE583-95F1-824D-97D6-641073A1FF28}" type="presParOf" srcId="{FEE16F3F-465C-E344-BCC6-6E1FC471EF83}" destId="{1F584A4D-BD4F-DD40-B905-8FA2E157A27B}" srcOrd="5" destOrd="0" presId="urn:microsoft.com/office/officeart/2005/8/layout/hierarchy2"/>
    <dgm:cxn modelId="{94BB3FF6-6B9C-2444-9D62-FCA27AFC7639}" type="presParOf" srcId="{1F584A4D-BD4F-DD40-B905-8FA2E157A27B}" destId="{03D886EA-A286-5546-A3A2-9CCA135963C5}" srcOrd="0" destOrd="0" presId="urn:microsoft.com/office/officeart/2005/8/layout/hierarchy2"/>
    <dgm:cxn modelId="{81A6A74E-BE8D-AA42-A38A-62E62F807070}" type="presParOf" srcId="{1F584A4D-BD4F-DD40-B905-8FA2E157A27B}" destId="{ECAB3C36-B840-C341-BA6A-E9E42052B078}" srcOrd="1" destOrd="0" presId="urn:microsoft.com/office/officeart/2005/8/layout/hierarchy2"/>
    <dgm:cxn modelId="{A64CE2BE-12ED-7A48-971D-E563DD71656D}" type="presParOf" srcId="{D92D2897-F6E1-C843-8877-58D1772335AC}" destId="{96BB64EB-D4A5-9C45-9F44-FFDB16C37FFD}" srcOrd="2" destOrd="0" presId="urn:microsoft.com/office/officeart/2005/8/layout/hierarchy2"/>
    <dgm:cxn modelId="{613341E1-99C8-F240-B5A2-106526AFB130}" type="presParOf" srcId="{96BB64EB-D4A5-9C45-9F44-FFDB16C37FFD}" destId="{06035048-FB5E-5141-ADCB-FFA164539ECE}" srcOrd="0" destOrd="0" presId="urn:microsoft.com/office/officeart/2005/8/layout/hierarchy2"/>
    <dgm:cxn modelId="{AAED563C-A024-7E45-AA8F-B335DBC1FBF5}" type="presParOf" srcId="{D92D2897-F6E1-C843-8877-58D1772335AC}" destId="{57F65F33-F613-9E4D-9757-69CD95320BD3}" srcOrd="3" destOrd="0" presId="urn:microsoft.com/office/officeart/2005/8/layout/hierarchy2"/>
    <dgm:cxn modelId="{9ACF42A8-D8DA-AD48-9E7B-25D559B376CA}" type="presParOf" srcId="{57F65F33-F613-9E4D-9757-69CD95320BD3}" destId="{CEFA5E17-402D-C448-9C5D-07B132545250}" srcOrd="0" destOrd="0" presId="urn:microsoft.com/office/officeart/2005/8/layout/hierarchy2"/>
    <dgm:cxn modelId="{EFEC4467-8855-E049-8BF6-CC96A41B5C53}" type="presParOf" srcId="{57F65F33-F613-9E4D-9757-69CD95320BD3}" destId="{2B10BE69-40F3-384E-BD5B-DA460DAE00F3}" srcOrd="1" destOrd="0" presId="urn:microsoft.com/office/officeart/2005/8/layout/hierarchy2"/>
    <dgm:cxn modelId="{F363F2CC-66A7-AC4D-8033-C5E52D431292}" type="presParOf" srcId="{2B10BE69-40F3-384E-BD5B-DA460DAE00F3}" destId="{B559DE7E-F1E3-6549-B6B8-F70F768DA1B3}" srcOrd="0" destOrd="0" presId="urn:microsoft.com/office/officeart/2005/8/layout/hierarchy2"/>
    <dgm:cxn modelId="{C1B00067-1C1D-D446-BF52-8E24E7BFB97D}" type="presParOf" srcId="{B559DE7E-F1E3-6549-B6B8-F70F768DA1B3}" destId="{939115CB-5073-2241-8E8C-CE6C877A329A}" srcOrd="0" destOrd="0" presId="urn:microsoft.com/office/officeart/2005/8/layout/hierarchy2"/>
    <dgm:cxn modelId="{8C1AED52-01F5-F247-B9D9-1F558AA4B05E}" type="presParOf" srcId="{2B10BE69-40F3-384E-BD5B-DA460DAE00F3}" destId="{EBB685CE-FC39-414D-9F74-EC53CA34198D}" srcOrd="1" destOrd="0" presId="urn:microsoft.com/office/officeart/2005/8/layout/hierarchy2"/>
    <dgm:cxn modelId="{5D9C3939-C372-3A46-B84A-ADAD5E5AC0F4}" type="presParOf" srcId="{EBB685CE-FC39-414D-9F74-EC53CA34198D}" destId="{8A0D6757-0A45-EB44-BE24-5CBADF0AB503}" srcOrd="0" destOrd="0" presId="urn:microsoft.com/office/officeart/2005/8/layout/hierarchy2"/>
    <dgm:cxn modelId="{6FB6C6B6-ADF2-AC47-9EEF-B0AD21DEEE6A}" type="presParOf" srcId="{EBB685CE-FC39-414D-9F74-EC53CA34198D}" destId="{0AB1AC89-5941-BF45-8EDE-A452215445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50B7C-9248-EA44-BB1D-C7FB57E9B25A}">
      <dsp:nvSpPr>
        <dsp:cNvPr id="0" name=""/>
        <dsp:cNvSpPr/>
      </dsp:nvSpPr>
      <dsp:spPr>
        <a:xfrm>
          <a:off x="2866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</a:t>
          </a:r>
          <a:endParaRPr lang="en-US" sz="1700" kern="1200" dirty="0"/>
        </a:p>
      </dsp:txBody>
      <dsp:txXfrm>
        <a:off x="26026" y="1551171"/>
        <a:ext cx="1535192" cy="744436"/>
      </dsp:txXfrm>
    </dsp:sp>
    <dsp:sp modelId="{5B3639FC-14DC-554C-9F67-001CA1AF5A73}">
      <dsp:nvSpPr>
        <dsp:cNvPr id="0" name=""/>
        <dsp:cNvSpPr/>
      </dsp:nvSpPr>
      <dsp:spPr>
        <a:xfrm rot="18289469">
          <a:off x="1346799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2988" y="1441011"/>
        <a:ext cx="55388" cy="55388"/>
      </dsp:txXfrm>
    </dsp:sp>
    <dsp:sp modelId="{926F1260-6067-594C-83D7-15C0D2FCDE33}">
      <dsp:nvSpPr>
        <dsp:cNvPr id="0" name=""/>
        <dsp:cNvSpPr/>
      </dsp:nvSpPr>
      <dsp:spPr>
        <a:xfrm>
          <a:off x="2216984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Added: rerun all test cases</a:t>
          </a:r>
          <a:endParaRPr lang="en-US" sz="1700" kern="1200"/>
        </a:p>
      </dsp:txBody>
      <dsp:txXfrm>
        <a:off x="2240144" y="641802"/>
        <a:ext cx="1535192" cy="744436"/>
      </dsp:txXfrm>
    </dsp:sp>
    <dsp:sp modelId="{E71B31F9-EA28-4C46-BCA2-AF34E9C4D51C}">
      <dsp:nvSpPr>
        <dsp:cNvPr id="0" name=""/>
        <dsp:cNvSpPr/>
      </dsp:nvSpPr>
      <dsp:spPr>
        <a:xfrm>
          <a:off x="1584379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84866" y="1907574"/>
        <a:ext cx="31630" cy="31630"/>
      </dsp:txXfrm>
    </dsp:sp>
    <dsp:sp modelId="{67729652-BA1C-0745-9316-B462613FD04C}">
      <dsp:nvSpPr>
        <dsp:cNvPr id="0" name=""/>
        <dsp:cNvSpPr/>
      </dsp:nvSpPr>
      <dsp:spPr>
        <a:xfrm>
          <a:off x="2216984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Deleted:</a:t>
          </a:r>
          <a:r>
            <a:rPr lang="en-US" altLang="zh-CN" sz="1700" kern="1200" smtClean="0"/>
            <a:t> </a:t>
          </a:r>
          <a:r>
            <a:rPr lang="en-US" sz="1700" kern="1200" smtClean="0"/>
            <a:t>rerun all test cases </a:t>
          </a:r>
          <a:endParaRPr lang="en-US" sz="1700" kern="1200"/>
        </a:p>
      </dsp:txBody>
      <dsp:txXfrm>
        <a:off x="2240144" y="1551171"/>
        <a:ext cx="1535192" cy="744436"/>
      </dsp:txXfrm>
    </dsp:sp>
    <dsp:sp modelId="{F605640A-40C0-3043-A71A-DF374B429F1E}">
      <dsp:nvSpPr>
        <dsp:cNvPr id="0" name=""/>
        <dsp:cNvSpPr/>
      </dsp:nvSpPr>
      <dsp:spPr>
        <a:xfrm rot="3310531">
          <a:off x="1346799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2988" y="2350380"/>
        <a:ext cx="55388" cy="55388"/>
      </dsp:txXfrm>
    </dsp:sp>
    <dsp:sp modelId="{25EFB02E-FBEA-9441-BFE6-666A5A50D477}">
      <dsp:nvSpPr>
        <dsp:cNvPr id="0" name=""/>
        <dsp:cNvSpPr/>
      </dsp:nvSpPr>
      <dsp:spPr>
        <a:xfrm>
          <a:off x="2216984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Modified: </a:t>
          </a:r>
          <a:endParaRPr lang="en-US" sz="1700" kern="1200"/>
        </a:p>
      </dsp:txBody>
      <dsp:txXfrm>
        <a:off x="2240144" y="2460541"/>
        <a:ext cx="1535192" cy="744436"/>
      </dsp:txXfrm>
    </dsp:sp>
    <dsp:sp modelId="{4DAD1A10-78DA-1541-A7E4-BCC057646F6D}">
      <dsp:nvSpPr>
        <dsp:cNvPr id="0" name=""/>
        <dsp:cNvSpPr/>
      </dsp:nvSpPr>
      <dsp:spPr>
        <a:xfrm rot="18289469">
          <a:off x="3560917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05" y="2350380"/>
        <a:ext cx="55388" cy="55388"/>
      </dsp:txXfrm>
    </dsp:sp>
    <dsp:sp modelId="{61519D2E-2226-4D40-956A-32703DBCDB54}">
      <dsp:nvSpPr>
        <dsp:cNvPr id="0" name=""/>
        <dsp:cNvSpPr/>
      </dsp:nvSpPr>
      <dsp:spPr>
        <a:xfrm>
          <a:off x="4431102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Function</a:t>
          </a:r>
          <a:endParaRPr lang="en-US" sz="1700" kern="1200"/>
        </a:p>
      </dsp:txBody>
      <dsp:txXfrm>
        <a:off x="4454262" y="1551171"/>
        <a:ext cx="1535192" cy="744436"/>
      </dsp:txXfrm>
    </dsp:sp>
    <dsp:sp modelId="{7E0A796B-B043-F64A-B253-684C1161428E}">
      <dsp:nvSpPr>
        <dsp:cNvPr id="0" name=""/>
        <dsp:cNvSpPr/>
      </dsp:nvSpPr>
      <dsp:spPr>
        <a:xfrm rot="18289469">
          <a:off x="5775035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1223" y="1441011"/>
        <a:ext cx="55388" cy="55388"/>
      </dsp:txXfrm>
    </dsp:sp>
    <dsp:sp modelId="{5B6F82AF-BC2C-E347-9D36-6972D1A25FCA}">
      <dsp:nvSpPr>
        <dsp:cNvPr id="0" name=""/>
        <dsp:cNvSpPr/>
      </dsp:nvSpPr>
      <dsp:spPr>
        <a:xfrm>
          <a:off x="6645220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Added: rerun all test cases </a:t>
          </a:r>
          <a:endParaRPr lang="en-US" sz="1700" kern="1200"/>
        </a:p>
      </dsp:txBody>
      <dsp:txXfrm>
        <a:off x="6668380" y="641802"/>
        <a:ext cx="1535192" cy="744436"/>
      </dsp:txXfrm>
    </dsp:sp>
    <dsp:sp modelId="{989AA386-4845-DA4D-ABC4-9CA92925452B}">
      <dsp:nvSpPr>
        <dsp:cNvPr id="0" name=""/>
        <dsp:cNvSpPr/>
      </dsp:nvSpPr>
      <dsp:spPr>
        <a:xfrm>
          <a:off x="6012615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3102" y="1907574"/>
        <a:ext cx="31630" cy="31630"/>
      </dsp:txXfrm>
    </dsp:sp>
    <dsp:sp modelId="{B6340E98-089C-D44D-A66E-4F0707885D9B}">
      <dsp:nvSpPr>
        <dsp:cNvPr id="0" name=""/>
        <dsp:cNvSpPr/>
      </dsp:nvSpPr>
      <dsp:spPr>
        <a:xfrm>
          <a:off x="6645220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Modified: rerun affected test cases</a:t>
          </a:r>
          <a:endParaRPr lang="en-US" sz="1700" kern="1200"/>
        </a:p>
      </dsp:txBody>
      <dsp:txXfrm>
        <a:off x="6668380" y="1551171"/>
        <a:ext cx="1535192" cy="744436"/>
      </dsp:txXfrm>
    </dsp:sp>
    <dsp:sp modelId="{BA2BE110-44CA-F943-93CE-D7022016A45D}">
      <dsp:nvSpPr>
        <dsp:cNvPr id="0" name=""/>
        <dsp:cNvSpPr/>
      </dsp:nvSpPr>
      <dsp:spPr>
        <a:xfrm rot="3310531">
          <a:off x="5775035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1223" y="2350380"/>
        <a:ext cx="55388" cy="55388"/>
      </dsp:txXfrm>
    </dsp:sp>
    <dsp:sp modelId="{03D886EA-A286-5546-A3A2-9CCA135963C5}">
      <dsp:nvSpPr>
        <dsp:cNvPr id="0" name=""/>
        <dsp:cNvSpPr/>
      </dsp:nvSpPr>
      <dsp:spPr>
        <a:xfrm>
          <a:off x="6645220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Deleted:</a:t>
          </a:r>
          <a:r>
            <a:rPr lang="en-US" altLang="zh-CN" sz="1700" kern="1200" smtClean="0"/>
            <a:t> </a:t>
          </a:r>
          <a:r>
            <a:rPr lang="en-US" sz="1700" kern="1200" smtClean="0"/>
            <a:t>rerun all test cases</a:t>
          </a:r>
          <a:endParaRPr lang="en-US" sz="1700" kern="1200"/>
        </a:p>
      </dsp:txBody>
      <dsp:txXfrm>
        <a:off x="6668380" y="2460541"/>
        <a:ext cx="1535192" cy="744436"/>
      </dsp:txXfrm>
    </dsp:sp>
    <dsp:sp modelId="{96BB64EB-D4A5-9C45-9F44-FFDB16C37FFD}">
      <dsp:nvSpPr>
        <dsp:cNvPr id="0" name=""/>
        <dsp:cNvSpPr/>
      </dsp:nvSpPr>
      <dsp:spPr>
        <a:xfrm rot="3310531">
          <a:off x="3560917" y="327248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05" y="3259750"/>
        <a:ext cx="55388" cy="55388"/>
      </dsp:txXfrm>
    </dsp:sp>
    <dsp:sp modelId="{CEFA5E17-402D-C448-9C5D-07B132545250}">
      <dsp:nvSpPr>
        <dsp:cNvPr id="0" name=""/>
        <dsp:cNvSpPr/>
      </dsp:nvSpPr>
      <dsp:spPr>
        <a:xfrm>
          <a:off x="4431102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Other</a:t>
          </a:r>
          <a:r>
            <a:rPr lang="en-US" altLang="zh-CN" sz="1700" kern="1200" smtClean="0"/>
            <a:t> </a:t>
          </a:r>
          <a:r>
            <a:rPr lang="en-US" sz="1700" kern="1200" smtClean="0"/>
            <a:t>elements</a:t>
          </a:r>
          <a:endParaRPr lang="en-US" sz="1700" kern="1200"/>
        </a:p>
      </dsp:txBody>
      <dsp:txXfrm>
        <a:off x="4454262" y="3369911"/>
        <a:ext cx="1535192" cy="744436"/>
      </dsp:txXfrm>
    </dsp:sp>
    <dsp:sp modelId="{B559DE7E-F1E3-6549-B6B8-F70F768DA1B3}">
      <dsp:nvSpPr>
        <dsp:cNvPr id="0" name=""/>
        <dsp:cNvSpPr/>
      </dsp:nvSpPr>
      <dsp:spPr>
        <a:xfrm>
          <a:off x="6012615" y="372716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3102" y="3726314"/>
        <a:ext cx="31630" cy="31630"/>
      </dsp:txXfrm>
    </dsp:sp>
    <dsp:sp modelId="{8A0D6757-0A45-EB44-BE24-5CBADF0AB503}">
      <dsp:nvSpPr>
        <dsp:cNvPr id="0" name=""/>
        <dsp:cNvSpPr/>
      </dsp:nvSpPr>
      <dsp:spPr>
        <a:xfrm>
          <a:off x="6645220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any</a:t>
          </a:r>
          <a:r>
            <a:rPr lang="en-US" altLang="zh-CN" sz="1700" kern="1200" smtClean="0"/>
            <a:t> </a:t>
          </a:r>
          <a:r>
            <a:rPr lang="en-US" sz="1700" kern="1200" smtClean="0"/>
            <a:t>change:</a:t>
          </a:r>
          <a:r>
            <a:rPr lang="en-US" altLang="zh-CN" sz="1700" kern="1200" smtClean="0"/>
            <a:t> </a:t>
          </a:r>
          <a:r>
            <a:rPr lang="en-US" sz="1700" kern="1200" smtClean="0"/>
            <a:t>rerun all test cases </a:t>
          </a:r>
          <a:endParaRPr lang="en-US" sz="1700" kern="1200"/>
        </a:p>
      </dsp:txBody>
      <dsp:txXfrm>
        <a:off x="6668380" y="3369911"/>
        <a:ext cx="1535192" cy="74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raw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构建工具是什么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构建工具是什么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 smtClean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STAP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16/7/25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4" name="流程图: 多文档 3"/>
          <p:cNvSpPr/>
          <p:nvPr/>
        </p:nvSpPr>
        <p:spPr>
          <a:xfrm>
            <a:off x="2948241" y="3109190"/>
            <a:ext cx="1152128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28663" y="1956629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nstrumented</a:t>
            </a:r>
          </a:p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  <a:endCxn id="7" idx="4"/>
          </p:cNvCxnSpPr>
          <p:nvPr/>
        </p:nvCxnSpPr>
        <p:spPr>
          <a:xfrm flipV="1">
            <a:off x="3603567" y="2666577"/>
            <a:ext cx="368421" cy="442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300858" y="201850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Execute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1"/>
            <a:endCxn id="5" idx="2"/>
          </p:cNvCxnSpPr>
          <p:nvPr/>
        </p:nvCxnSpPr>
        <p:spPr>
          <a:xfrm flipH="1" flipV="1">
            <a:off x="2120751" y="2748717"/>
            <a:ext cx="827490" cy="9005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6444208" y="1700808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6"/>
            <a:endCxn id="9" idx="2"/>
          </p:cNvCxnSpPr>
          <p:nvPr/>
        </p:nvCxnSpPr>
        <p:spPr>
          <a:xfrm>
            <a:off x="4643118" y="2342541"/>
            <a:ext cx="180109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3934" y="2340901"/>
            <a:ext cx="8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44434" y="4641039"/>
            <a:ext cx="8376038" cy="1561625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along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log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functions covered by each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information to database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4586133" y="3045372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5"/>
            <a:endCxn id="21" idx="0"/>
          </p:cNvCxnSpPr>
          <p:nvPr/>
        </p:nvCxnSpPr>
        <p:spPr>
          <a:xfrm>
            <a:off x="4446549" y="2571669"/>
            <a:ext cx="931672" cy="473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9" idx="2"/>
          </p:cNvCxnSpPr>
          <p:nvPr/>
        </p:nvCxnSpPr>
        <p:spPr>
          <a:xfrm flipV="1">
            <a:off x="5378221" y="2342541"/>
            <a:ext cx="1065987" cy="702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27" y="4316638"/>
            <a:ext cx="8229600" cy="20397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Transform source into AST form</a:t>
            </a:r>
          </a:p>
          <a:p>
            <a:r>
              <a:rPr lang="en-US" altLang="zh-CN" dirty="0" smtClean="0"/>
              <a:t>Compare AST structure and content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316267" y="1612499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284017" y="1612499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42543" y="2307614"/>
            <a:ext cx="1026114" cy="472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6" idx="2"/>
          </p:cNvCxnSpPr>
          <p:nvPr/>
        </p:nvCxnSpPr>
        <p:spPr>
          <a:xfrm>
            <a:off x="3108355" y="2087289"/>
            <a:ext cx="93418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6"/>
          </p:cNvCxnSpPr>
          <p:nvPr/>
        </p:nvCxnSpPr>
        <p:spPr>
          <a:xfrm flipH="1">
            <a:off x="5068657" y="2087289"/>
            <a:ext cx="100744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5439" y="3268147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4"/>
            <a:endCxn id="9" idx="0"/>
          </p:cNvCxnSpPr>
          <p:nvPr/>
        </p:nvCxnSpPr>
        <p:spPr>
          <a:xfrm>
            <a:off x="4555600" y="2779769"/>
            <a:ext cx="11927" cy="48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Differ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  <a:endParaRPr lang="zh-CN" altLang="en-US" sz="3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/>
          </a:p>
          <a:p>
            <a:pPr lvl="2"/>
            <a:r>
              <a:rPr lang="en-US" altLang="zh-CN" sz="2000" dirty="0" smtClean="0"/>
              <a:t>Function</a:t>
            </a:r>
            <a:endParaRPr lang="zh-CN" altLang="en-US" sz="2000" dirty="0" smtClean="0"/>
          </a:p>
          <a:p>
            <a:pPr lvl="2"/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elements</a:t>
            </a:r>
            <a:endParaRPr lang="zh-CN" altLang="en-US" sz="2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Deleted: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rerun all test cases </a:t>
            </a:r>
            <a:endParaRPr lang="zh-CN" altLang="en-US" dirty="0" smtClean="0"/>
          </a:p>
          <a:p>
            <a:pPr marL="285750" indent="-285750"/>
            <a:r>
              <a:rPr lang="en-US" altLang="zh-CN" dirty="0" smtClean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Modified</a:t>
            </a:r>
            <a:r>
              <a:rPr lang="en-US" altLang="zh-CN" sz="2400" dirty="0"/>
              <a:t>: rerun affected test </a:t>
            </a:r>
            <a:r>
              <a:rPr lang="en-US" altLang="zh-CN" sz="2400" dirty="0" smtClean="0"/>
              <a:t>cases</a:t>
            </a:r>
            <a:endParaRPr lang="zh-CN" alt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Deleted: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rerun all test cases</a:t>
            </a:r>
            <a:endParaRPr lang="zh-CN" altLang="en-US" sz="2400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</a:t>
            </a:r>
            <a:endParaRPr lang="zh-CN" alt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change: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Differ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4029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16/7/25</a:t>
            </a:fld>
            <a:endParaRPr lang="zh-CN" altLang="en-US"/>
          </a:p>
        </p:txBody>
      </p:sp>
      <p:grpSp>
        <p:nvGrpSpPr>
          <p:cNvPr id="46" name="组 45"/>
          <p:cNvGrpSpPr/>
          <p:nvPr/>
        </p:nvGrpSpPr>
        <p:grpSpPr>
          <a:xfrm>
            <a:off x="179512" y="836712"/>
            <a:ext cx="8798322" cy="5353384"/>
            <a:chOff x="238174" y="1368092"/>
            <a:chExt cx="8798322" cy="5353384"/>
          </a:xfrm>
        </p:grpSpPr>
        <p:grpSp>
          <p:nvGrpSpPr>
            <p:cNvPr id="10" name="组 9"/>
            <p:cNvGrpSpPr/>
            <p:nvPr/>
          </p:nvGrpSpPr>
          <p:grpSpPr>
            <a:xfrm>
              <a:off x="323528" y="1406764"/>
              <a:ext cx="8712968" cy="5314712"/>
              <a:chOff x="323528" y="1406764"/>
              <a:chExt cx="8712968" cy="5314712"/>
            </a:xfrm>
          </p:grpSpPr>
          <p:grpSp>
            <p:nvGrpSpPr>
              <p:cNvPr id="11" name="组合 2"/>
              <p:cNvGrpSpPr/>
              <p:nvPr/>
            </p:nvGrpSpPr>
            <p:grpSpPr>
              <a:xfrm>
                <a:off x="323528" y="1406764"/>
                <a:ext cx="8712968" cy="5314712"/>
                <a:chOff x="744912" y="1406763"/>
                <a:chExt cx="8491386" cy="6055895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4851516" y="1412775"/>
                  <a:ext cx="3528391" cy="3389524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流程图: 多文档 163"/>
                <p:cNvSpPr/>
                <p:nvPr/>
              </p:nvSpPr>
              <p:spPr>
                <a:xfrm>
                  <a:off x="4147682" y="6220679"/>
                  <a:ext cx="1056461" cy="738952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56650" y="1412776"/>
                  <a:ext cx="3528391" cy="5112568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1764762" y="2048216"/>
                  <a:ext cx="1293655" cy="64682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Origina</a:t>
                  </a:r>
                  <a:r>
                    <a:rPr lang="en-US" altLang="zh-CN" dirty="0"/>
                    <a:t>l</a:t>
                  </a:r>
                  <a:r>
                    <a:rPr lang="en-US" altLang="zh-CN" dirty="0" smtClean="0"/>
                    <a:t> Source</a:t>
                  </a:r>
                  <a:endParaRPr lang="zh-CN" altLang="en-US" dirty="0"/>
                </a:p>
              </p:txBody>
            </p:sp>
            <p:cxnSp>
              <p:nvCxnSpPr>
                <p:cNvPr id="17" name="直接箭头连接符 11"/>
                <p:cNvCxnSpPr>
                  <a:stCxn id="13" idx="2"/>
                  <a:endCxn id="18" idx="0"/>
                </p:cNvCxnSpPr>
                <p:nvPr/>
              </p:nvCxnSpPr>
              <p:spPr>
                <a:xfrm>
                  <a:off x="2411590" y="2695043"/>
                  <a:ext cx="7431" cy="42967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椭圆 17"/>
                <p:cNvSpPr/>
                <p:nvPr/>
              </p:nvSpPr>
              <p:spPr>
                <a:xfrm>
                  <a:off x="1274648" y="3124714"/>
                  <a:ext cx="2288745" cy="59402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Instrumenting</a:t>
                  </a:r>
                  <a:endParaRPr lang="zh-CN" altLang="en-US" dirty="0"/>
                </a:p>
              </p:txBody>
            </p:sp>
            <p:sp>
              <p:nvSpPr>
                <p:cNvPr id="19" name="流程图: 多文档 10"/>
                <p:cNvSpPr/>
                <p:nvPr/>
              </p:nvSpPr>
              <p:spPr>
                <a:xfrm>
                  <a:off x="3653221" y="6472625"/>
                  <a:ext cx="1056036" cy="990033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Test Case</a:t>
                  </a:r>
                  <a:endParaRPr lang="zh-CN" altLang="en-US" dirty="0"/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642765" y="4161258"/>
                  <a:ext cx="1736420" cy="72602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Instrumented</a:t>
                  </a:r>
                </a:p>
                <a:p>
                  <a:pPr algn="ctr"/>
                  <a:r>
                    <a:rPr lang="en-US" altLang="zh-CN" dirty="0"/>
                    <a:t>S</a:t>
                  </a:r>
                  <a:r>
                    <a:rPr lang="en-US" altLang="zh-CN" dirty="0" smtClean="0"/>
                    <a:t>ource</a:t>
                  </a:r>
                  <a:endParaRPr lang="zh-CN" altLang="en-US" dirty="0"/>
                </a:p>
              </p:txBody>
            </p:sp>
            <p:cxnSp>
              <p:nvCxnSpPr>
                <p:cNvPr id="21" name="直接箭头连接符 19"/>
                <p:cNvCxnSpPr/>
                <p:nvPr/>
              </p:nvCxnSpPr>
              <p:spPr>
                <a:xfrm>
                  <a:off x="2419020" y="3718734"/>
                  <a:ext cx="0" cy="4425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3276930" y="5147812"/>
                  <a:ext cx="1337459" cy="59402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Execute</a:t>
                  </a:r>
                  <a:endParaRPr lang="zh-CN" altLang="en-US" dirty="0"/>
                </a:p>
              </p:txBody>
            </p:sp>
            <p:cxnSp>
              <p:nvCxnSpPr>
                <p:cNvPr id="23" name="直接连接符 22"/>
                <p:cNvCxnSpPr>
                  <a:stCxn id="19" idx="1"/>
                  <a:endCxn id="27" idx="2"/>
                </p:cNvCxnSpPr>
                <p:nvPr/>
              </p:nvCxnSpPr>
              <p:spPr>
                <a:xfrm flipH="1" flipV="1">
                  <a:off x="2510975" y="4887282"/>
                  <a:ext cx="1142245" cy="208036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流程图: 磁盘 23"/>
                <p:cNvSpPr/>
                <p:nvPr/>
              </p:nvSpPr>
              <p:spPr>
                <a:xfrm>
                  <a:off x="7452034" y="4802299"/>
                  <a:ext cx="1080405" cy="1454708"/>
                </a:xfrm>
                <a:prstGeom prst="flowChartMagneticDisk">
                  <a:avLst/>
                </a:prstGeom>
                <a:gradFill>
                  <a:gsLst>
                    <a:gs pos="0">
                      <a:schemeClr val="accent4">
                        <a:tint val="50000"/>
                        <a:satMod val="300000"/>
                        <a:lumMod val="97000"/>
                      </a:schemeClr>
                    </a:gs>
                    <a:gs pos="35000">
                      <a:schemeClr val="accent4">
                        <a:tint val="37000"/>
                        <a:satMod val="300000"/>
                      </a:schemeClr>
                    </a:gs>
                    <a:gs pos="100000">
                      <a:schemeClr val="accent4">
                        <a:tint val="15000"/>
                        <a:satMod val="350000"/>
                      </a:schemeClr>
                    </a:gs>
                  </a:gsLst>
                </a:gra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r>
                    <a:rPr lang="en-US" altLang="zh-CN" dirty="0" smtClean="0"/>
                    <a:t>atabase</a:t>
                  </a:r>
                  <a:endParaRPr lang="zh-CN" altLang="en-US" dirty="0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744912" y="1412775"/>
                  <a:ext cx="1651569" cy="31202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Preprocessing</a:t>
                  </a:r>
                  <a:endParaRPr lang="zh-CN" altLang="en-US" dirty="0"/>
                </a:p>
              </p:txBody>
            </p:sp>
            <p:sp>
              <p:nvSpPr>
                <p:cNvPr id="26" name="TextBox 94"/>
                <p:cNvSpPr txBox="1"/>
                <p:nvPr/>
              </p:nvSpPr>
              <p:spPr>
                <a:xfrm>
                  <a:off x="1391546" y="500843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cxnSp>
              <p:nvCxnSpPr>
                <p:cNvPr id="27" name="直接箭头连接符 96"/>
                <p:cNvCxnSpPr>
                  <a:endCxn id="30" idx="2"/>
                </p:cNvCxnSpPr>
                <p:nvPr/>
              </p:nvCxnSpPr>
              <p:spPr>
                <a:xfrm flipV="1">
                  <a:off x="2835474" y="5444822"/>
                  <a:ext cx="441456" cy="8483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流程图: 多文档 97"/>
                <p:cNvSpPr/>
                <p:nvPr/>
              </p:nvSpPr>
              <p:spPr>
                <a:xfrm>
                  <a:off x="5206654" y="4109276"/>
                  <a:ext cx="1308095" cy="990033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Coverage</a:t>
                  </a:r>
                </a:p>
                <a:p>
                  <a:pPr algn="ctr"/>
                  <a:r>
                    <a:rPr lang="en-US" altLang="zh-CN" dirty="0" smtClean="0"/>
                    <a:t>Log</a:t>
                  </a:r>
                  <a:endParaRPr lang="zh-CN" altLang="en-US" dirty="0"/>
                </a:p>
              </p:txBody>
            </p:sp>
            <p:cxnSp>
              <p:nvCxnSpPr>
                <p:cNvPr id="29" name="直接箭头连接符 101"/>
                <p:cNvCxnSpPr>
                  <a:stCxn id="30" idx="6"/>
                </p:cNvCxnSpPr>
                <p:nvPr/>
              </p:nvCxnSpPr>
              <p:spPr>
                <a:xfrm flipV="1">
                  <a:off x="4614389" y="4604293"/>
                  <a:ext cx="592265" cy="84052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108"/>
                <p:cNvCxnSpPr>
                  <a:endCxn id="32" idx="2"/>
                </p:cNvCxnSpPr>
                <p:nvPr/>
              </p:nvCxnSpPr>
              <p:spPr>
                <a:xfrm>
                  <a:off x="6514749" y="4604293"/>
                  <a:ext cx="937285" cy="92536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110"/>
                <p:cNvSpPr txBox="1"/>
                <p:nvPr/>
              </p:nvSpPr>
              <p:spPr>
                <a:xfrm>
                  <a:off x="6551343" y="4750212"/>
                  <a:ext cx="8741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U</a:t>
                  </a:r>
                  <a:r>
                    <a:rPr lang="en-US" altLang="zh-CN" dirty="0" smtClean="0"/>
                    <a:t>pdate</a:t>
                  </a:r>
                  <a:endParaRPr lang="zh-CN" altLang="en-US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851516" y="1406763"/>
                  <a:ext cx="2900303" cy="31202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Incremental Testing</a:t>
                  </a:r>
                  <a:endParaRPr lang="zh-CN" altLang="en-US" dirty="0"/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6301667" y="2048215"/>
                  <a:ext cx="1293655" cy="64682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New</a:t>
                  </a:r>
                </a:p>
                <a:p>
                  <a:pPr algn="ctr"/>
                  <a:r>
                    <a:rPr lang="en-US" altLang="zh-CN" dirty="0" smtClean="0"/>
                    <a:t>Source</a:t>
                  </a:r>
                  <a:endParaRPr lang="zh-CN" altLang="en-US" dirty="0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937642" y="3072959"/>
                  <a:ext cx="833542" cy="59402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Diff</a:t>
                  </a:r>
                  <a:endParaRPr lang="zh-CN" altLang="en-US" dirty="0"/>
                </a:p>
              </p:txBody>
            </p:sp>
            <p:cxnSp>
              <p:nvCxnSpPr>
                <p:cNvPr id="35" name="直接箭头连接符 136"/>
                <p:cNvCxnSpPr/>
                <p:nvPr/>
              </p:nvCxnSpPr>
              <p:spPr>
                <a:xfrm>
                  <a:off x="5354413" y="2371630"/>
                  <a:ext cx="0" cy="70132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138"/>
                <p:cNvCxnSpPr>
                  <a:stCxn id="13" idx="3"/>
                </p:cNvCxnSpPr>
                <p:nvPr/>
              </p:nvCxnSpPr>
              <p:spPr>
                <a:xfrm flipV="1">
                  <a:off x="3058417" y="2371629"/>
                  <a:ext cx="3243250" cy="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流程图: 多文档 147"/>
                <p:cNvSpPr/>
                <p:nvPr/>
              </p:nvSpPr>
              <p:spPr>
                <a:xfrm>
                  <a:off x="6387237" y="2971228"/>
                  <a:ext cx="1672021" cy="797482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Diff Result</a:t>
                  </a:r>
                  <a:endParaRPr lang="zh-CN" altLang="en-US" dirty="0"/>
                </a:p>
              </p:txBody>
            </p:sp>
            <p:cxnSp>
              <p:nvCxnSpPr>
                <p:cNvPr id="38" name="直接箭头连接符 149"/>
                <p:cNvCxnSpPr/>
                <p:nvPr/>
              </p:nvCxnSpPr>
              <p:spPr>
                <a:xfrm>
                  <a:off x="5771184" y="3369969"/>
                  <a:ext cx="6160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156"/>
                <p:cNvCxnSpPr>
                  <a:endCxn id="32" idx="1"/>
                </p:cNvCxnSpPr>
                <p:nvPr/>
              </p:nvCxnSpPr>
              <p:spPr>
                <a:xfrm>
                  <a:off x="7106980" y="3738509"/>
                  <a:ext cx="885257" cy="10637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157"/>
                <p:cNvSpPr txBox="1"/>
                <p:nvPr/>
              </p:nvSpPr>
              <p:spPr>
                <a:xfrm>
                  <a:off x="7544333" y="3901072"/>
                  <a:ext cx="1691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Lookup</a:t>
                  </a:r>
                </a:p>
              </p:txBody>
            </p:sp>
            <p:cxnSp>
              <p:nvCxnSpPr>
                <p:cNvPr id="41" name="直接箭头连接符 158"/>
                <p:cNvCxnSpPr>
                  <a:stCxn id="32" idx="2"/>
                </p:cNvCxnSpPr>
                <p:nvPr/>
              </p:nvCxnSpPr>
              <p:spPr>
                <a:xfrm flipH="1">
                  <a:off x="5204143" y="5529653"/>
                  <a:ext cx="2247891" cy="10605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167"/>
                <p:cNvCxnSpPr>
                  <a:endCxn id="30" idx="4"/>
                </p:cNvCxnSpPr>
                <p:nvPr/>
              </p:nvCxnSpPr>
              <p:spPr>
                <a:xfrm flipH="1" flipV="1">
                  <a:off x="3945659" y="5741832"/>
                  <a:ext cx="802934" cy="4788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0"/>
              <p:cNvSpPr txBox="1"/>
              <p:nvPr/>
            </p:nvSpPr>
            <p:spPr>
              <a:xfrm>
                <a:off x="3779543" y="5349739"/>
                <a:ext cx="1892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Affected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 </a:t>
                </a:r>
                <a:r>
                  <a:rPr lang="en-US" altLang="zh-CN" dirty="0" smtClean="0"/>
                  <a:t>Case</a:t>
                </a:r>
                <a:endParaRPr lang="zh-CN" altLang="en-US" dirty="0"/>
              </a:p>
            </p:txBody>
          </p:sp>
        </p:grpSp>
        <p:grpSp>
          <p:nvGrpSpPr>
            <p:cNvPr id="45" name="组 44"/>
            <p:cNvGrpSpPr/>
            <p:nvPr/>
          </p:nvGrpSpPr>
          <p:grpSpPr>
            <a:xfrm>
              <a:off x="238174" y="1368092"/>
              <a:ext cx="8076096" cy="3582511"/>
              <a:chOff x="238174" y="1368092"/>
              <a:chExt cx="8076096" cy="358251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38174" y="1368092"/>
                <a:ext cx="8076096" cy="131473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18809" y="2706130"/>
                <a:ext cx="5837367" cy="199466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075542" y="3778516"/>
                <a:ext cx="999070" cy="11720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6270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Select(coverage</a:t>
            </a:r>
            <a:r>
              <a:rPr lang="en-US" altLang="zh-CN" dirty="0">
                <a:solidFill>
                  <a:srgbClr val="000000"/>
                </a:solidFill>
              </a:rPr>
              <a:t>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</a:t>
            </a:r>
            <a:r>
              <a:rPr lang="en-US" altLang="zh-CN" dirty="0" smtClean="0">
                <a:solidFill>
                  <a:srgbClr val="000000"/>
                </a:solidFill>
              </a:rPr>
              <a:t>affected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test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cases.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56" y="4293096"/>
            <a:ext cx="4111139" cy="25627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823772"/>
            <a:ext cx="5012230" cy="28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16270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them.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69" y="4188744"/>
            <a:ext cx="4281931" cy="266925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259632" y="620688"/>
            <a:ext cx="2160240" cy="316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27684" y="998652"/>
            <a:ext cx="1224136" cy="24124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96372" y="274844"/>
            <a:ext cx="2808312" cy="3666802"/>
          </a:xfrm>
          <a:prstGeom prst="ellipse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4839" y="712270"/>
            <a:ext cx="1591377" cy="2791950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6085" y="1358217"/>
            <a:ext cx="748883" cy="15000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3824" y="645776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56214" y="2030660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Affected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807" y="332835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Source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4807" y="805412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Covered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096" y="1774557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7"/>
          </p:cNvCxnSpPr>
          <p:nvPr/>
        </p:nvCxnSpPr>
        <p:spPr>
          <a:xfrm>
            <a:off x="3103512" y="1084682"/>
            <a:ext cx="2620616" cy="4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5"/>
          </p:cNvCxnSpPr>
          <p:nvPr/>
        </p:nvCxnSpPr>
        <p:spPr>
          <a:xfrm flipV="1">
            <a:off x="3103512" y="3284984"/>
            <a:ext cx="2822573" cy="4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5" idx="3"/>
          </p:cNvCxnSpPr>
          <p:nvPr/>
        </p:nvCxnSpPr>
        <p:spPr>
          <a:xfrm flipH="1">
            <a:off x="2951820" y="2638594"/>
            <a:ext cx="3083936" cy="2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2912012" y="1809588"/>
            <a:ext cx="3014073" cy="33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en-US" altLang="zh-CN" dirty="0"/>
              <a:t> IUT</a:t>
            </a:r>
            <a:r>
              <a:rPr lang="en-US" altLang="zh-CN" dirty="0" smtClean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++ IUT</a:t>
            </a:r>
            <a:r>
              <a:rPr lang="zh-CN" altLang="en-US" dirty="0"/>
              <a:t> </a:t>
            </a:r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command-line tool ‘</a:t>
            </a:r>
            <a:r>
              <a:rPr lang="en-US" altLang="zh-CN" dirty="0" err="1" smtClean="0"/>
              <a:t>iutc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phases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options.</a:t>
            </a:r>
            <a:endParaRPr lang="zh-CN" altLang="en-US" dirty="0" smtClean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/>
              <a:t>CDT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AST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 smtClean="0"/>
              <a:t>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Command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Compulsory</a:t>
            </a:r>
            <a:endParaRPr lang="zh-CN" altLang="en-US" dirty="0" smtClean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–c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0000"/>
                </a:solidFill>
              </a:rPr>
              <a:t>Execute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Preprocessing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Phase.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–s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0000"/>
                </a:solidFill>
              </a:rPr>
              <a:t>Execute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Incremental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testing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Phase.</a:t>
            </a:r>
            <a:endParaRPr lang="zh-CN" altLang="en-US" dirty="0" smtClean="0"/>
          </a:p>
          <a:p>
            <a:r>
              <a:rPr lang="en-US" altLang="zh-CN" dirty="0" smtClean="0"/>
              <a:t>Optional</a:t>
            </a:r>
            <a:endParaRPr lang="zh-CN" altLang="en-US" dirty="0" smtClean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–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Initialize a </a:t>
            </a:r>
            <a:r>
              <a:rPr lang="en-US" altLang="zh-CN" dirty="0" smtClean="0">
                <a:solidFill>
                  <a:srgbClr val="000000"/>
                </a:solidFill>
              </a:rPr>
              <a:t>configuration </a:t>
            </a:r>
            <a:r>
              <a:rPr lang="en-US" altLang="zh-CN" dirty="0">
                <a:solidFill>
                  <a:srgbClr val="000000"/>
                </a:solidFill>
              </a:rPr>
              <a:t>template </a:t>
            </a:r>
            <a:r>
              <a:rPr lang="en-US" altLang="zh-CN" dirty="0" smtClean="0">
                <a:solidFill>
                  <a:srgbClr val="000000"/>
                </a:solidFill>
              </a:rPr>
              <a:t>file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current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project. 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–h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2"/>
            <a:r>
              <a:rPr lang="zh-CN" altLang="zh-CN" dirty="0">
                <a:solidFill>
                  <a:srgbClr val="000000"/>
                </a:solidFill>
              </a:rPr>
              <a:t>Print help </a:t>
            </a:r>
            <a:r>
              <a:rPr lang="zh-CN" altLang="zh-CN" dirty="0" smtClean="0">
                <a:solidFill>
                  <a:srgbClr val="000000"/>
                </a:solidFill>
              </a:rPr>
              <a:t>information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C++ 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Java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 smtClean="0"/>
              <a:t>Refinement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Basic incremental unit testing 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en-US" altLang="zh-CN" dirty="0" smtClean="0"/>
              <a:t>nstrumentation </a:t>
            </a:r>
            <a:r>
              <a:rPr lang="en-US" altLang="zh-CN" dirty="0"/>
              <a:t>source code for logging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F</a:t>
            </a:r>
            <a:r>
              <a:rPr lang="en-US" altLang="zh-CN" dirty="0" smtClean="0"/>
              <a:t>ind 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 </a:t>
            </a:r>
            <a:r>
              <a:rPr lang="en-US" altLang="zh-CN" dirty="0"/>
              <a:t>difference between two </a:t>
            </a:r>
            <a:r>
              <a:rPr lang="en-US" altLang="zh-CN" dirty="0" smtClean="0"/>
              <a:t>source folder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aintain </a:t>
            </a:r>
            <a:r>
              <a:rPr lang="en-US" altLang="zh-CN" dirty="0"/>
              <a:t>a database to keep track the </a:t>
            </a:r>
            <a:r>
              <a:rPr lang="en-US" altLang="zh-CN" dirty="0" smtClean="0"/>
              <a:t>relationship between test case and function</a:t>
            </a:r>
          </a:p>
          <a:p>
            <a:r>
              <a:rPr lang="en-US" altLang="zh-CN" dirty="0" smtClean="0"/>
              <a:t>A simple </a:t>
            </a:r>
            <a:r>
              <a:rPr lang="en-US" altLang="zh-CN" dirty="0"/>
              <a:t>bash script to support </a:t>
            </a:r>
            <a:r>
              <a:rPr lang="en-US" altLang="zh-CN" dirty="0" smtClean="0"/>
              <a:t>the workflow ,and </a:t>
            </a:r>
            <a:r>
              <a:rPr lang="en-US" altLang="zh-CN" dirty="0"/>
              <a:t>each </a:t>
            </a:r>
            <a:r>
              <a:rPr lang="en-US" altLang="zh-CN" dirty="0" smtClean="0"/>
              <a:t>sub-command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/>
              <a:t>this workflow is implemented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zh-CN" altLang="en-US" dirty="0" smtClean="0"/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 smtClean="0"/>
              <a:t>Java</a:t>
            </a:r>
            <a:r>
              <a:rPr lang="en-US" altLang="zh-CN" dirty="0"/>
              <a:t> IUT</a:t>
            </a:r>
            <a:r>
              <a:rPr lang="en-US" altLang="zh-CN" dirty="0" smtClean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 smtClean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subcommands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subcommands.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Former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r>
                <a:rPr lang="en-US" altLang="zh-CN" dirty="0" smtClean="0"/>
                <a:t>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Instrumenting</a:t>
              </a:r>
            </a:p>
            <a:p>
              <a:pPr algn="ctr"/>
              <a:r>
                <a:rPr lang="en-US" altLang="zh-CN" sz="1600" dirty="0"/>
                <a:t>o</a:t>
              </a:r>
              <a:r>
                <a:rPr lang="en-US" altLang="zh-CN" sz="1600" dirty="0" smtClean="0"/>
                <a:t>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</a:t>
              </a:r>
              <a:r>
                <a:rPr lang="en-US" altLang="zh-CN" sz="1600" dirty="0" smtClean="0"/>
                <a:t>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r>
                <a:rPr lang="en-US" altLang="zh-CN" sz="1400" dirty="0" smtClean="0"/>
                <a:t>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Execution</a:t>
              </a:r>
            </a:p>
            <a:p>
              <a:pPr algn="ctr"/>
              <a:r>
                <a:rPr lang="en-US" altLang="zh-CN" sz="1600" dirty="0"/>
                <a:t>l</a:t>
              </a:r>
              <a:r>
                <a:rPr lang="en-US" altLang="zh-CN" sz="1600" dirty="0" smtClean="0"/>
                <a:t>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AffectedTest</a:t>
              </a:r>
              <a:r>
                <a:rPr lang="en-US" altLang="zh-CN" sz="1400" dirty="0" smtClean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930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618" y="6132848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ut subcommands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r>
                <a:rPr lang="en-US" altLang="zh-CN" dirty="0" smtClean="0"/>
                <a:t>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Instrumenting</a:t>
              </a:r>
            </a:p>
            <a:p>
              <a:pPr algn="ctr"/>
              <a:r>
                <a:rPr lang="en-US" altLang="zh-CN" sz="1600" dirty="0"/>
                <a:t>o</a:t>
              </a:r>
              <a:r>
                <a:rPr lang="en-US" altLang="zh-CN" sz="1600" dirty="0" smtClean="0"/>
                <a:t>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</a:t>
              </a:r>
              <a:r>
                <a:rPr lang="en-US" altLang="zh-CN" sz="1600" dirty="0" smtClean="0"/>
                <a:t>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r>
                <a:rPr lang="en-US" altLang="zh-CN" sz="1400" dirty="0" smtClean="0"/>
                <a:t>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Execution</a:t>
              </a:r>
            </a:p>
            <a:p>
              <a:pPr algn="ctr"/>
              <a:r>
                <a:rPr lang="en-US" altLang="zh-CN" sz="1600" dirty="0"/>
                <a:t>l</a:t>
              </a:r>
              <a:r>
                <a:rPr lang="en-US" altLang="zh-CN" sz="1600" dirty="0" smtClean="0"/>
                <a:t>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AffectedTest</a:t>
              </a:r>
              <a:r>
                <a:rPr lang="en-US" altLang="zh-CN" sz="1400" dirty="0" smtClean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preproc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increm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930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618" y="6132848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ut subcommands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Simplification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78674"/>
              </p:ext>
            </p:extLst>
          </p:nvPr>
        </p:nvGraphicFramePr>
        <p:xfrm>
          <a:off x="457202" y="1262863"/>
          <a:ext cx="8229599" cy="4833703"/>
        </p:xfrm>
        <a:graphic>
          <a:graphicData uri="http://schemas.openxmlformats.org/drawingml/2006/table">
            <a:tbl>
              <a:tblPr firstRow="1" firstCol="1" bandRow="1"/>
              <a:tblGrid>
                <a:gridCol w="2211402"/>
                <a:gridCol w="2211402"/>
                <a:gridCol w="2211402"/>
                <a:gridCol w="1595393"/>
              </a:tblGrid>
              <a:tr h="540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12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12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Description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625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Prerequisite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N/A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N/A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Setting IUT_HOME folder -&gt; $HOME/.iut (which contains files that are required to run iut.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Modify the “build.gradle” file of the target project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5562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&lt;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Initialize db file and several settings.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55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instrumentation -&gt; run testcases -&gt; update database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9112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diff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diff to find changed methods -&gt; query for affected </a:t>
                      </a: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testcases</a:t>
                      </a: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-&gt; run affected </a:t>
                      </a: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testcases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buFont typeface="Arial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Identify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dirty="0" smtClean="0">
                <a:solidFill>
                  <a:srgbClr val="000000"/>
                </a:solidFill>
              </a:rPr>
              <a:t>analyze </a:t>
            </a:r>
            <a:r>
              <a:rPr lang="en-US" altLang="zh-CN" dirty="0">
                <a:solidFill>
                  <a:srgbClr val="000000"/>
                </a:solidFill>
              </a:rPr>
              <a:t>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</a:t>
            </a:r>
            <a:r>
              <a:rPr lang="en-US" altLang="zh-CN" dirty="0" smtClean="0"/>
              <a:t>basic functionalities </a:t>
            </a:r>
            <a:r>
              <a:rPr lang="en-US" altLang="zh-CN" dirty="0"/>
              <a:t>of the </a:t>
            </a:r>
            <a:r>
              <a:rPr lang="en-US" altLang="zh-CN" dirty="0" smtClean="0"/>
              <a:t>incremental unit 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projects.</a:t>
            </a:r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incremental unit </a:t>
            </a:r>
            <a:r>
              <a:rPr lang="en-US" altLang="zh-CN" dirty="0" smtClean="0"/>
              <a:t>testing,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project.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tool has some limitations </a:t>
            </a:r>
            <a:r>
              <a:rPr lang="en-US" altLang="zh-CN" dirty="0" smtClean="0"/>
              <a:t>and further improvements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 smtClean="0"/>
              <a:t>Thanks to </a:t>
            </a:r>
            <a:r>
              <a:rPr lang="en-US" altLang="zh-CN" sz="4800" smtClean="0"/>
              <a:t>Morgan Stanley </a:t>
            </a:r>
            <a:r>
              <a:rPr lang="en-US" altLang="zh-CN" sz="4800" dirty="0" smtClean="0"/>
              <a:t>for supporting the project!</a:t>
            </a:r>
            <a:endParaRPr lang="en-US" altLang="zh-CN" sz="4800" dirty="0"/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Rerun all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 cases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ffected by </a:t>
            </a:r>
          </a:p>
          <a:p>
            <a:r>
              <a:rPr lang="en-US" altLang="zh-CN" dirty="0" smtClean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</a:t>
            </a:r>
            <a:r>
              <a:rPr lang="en-US" altLang="zh-CN" dirty="0" smtClean="0">
                <a:solidFill>
                  <a:srgbClr val="000000"/>
                </a:solidFill>
              </a:rPr>
              <a:t>store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them </a:t>
            </a:r>
            <a:r>
              <a:rPr lang="en-US" altLang="zh-CN" dirty="0">
                <a:solidFill>
                  <a:srgbClr val="000000"/>
                </a:solidFill>
              </a:rPr>
              <a:t>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</a:t>
            </a:r>
            <a:r>
              <a:rPr lang="en-US" altLang="zh-CN" dirty="0" smtClean="0">
                <a:solidFill>
                  <a:srgbClr val="000000"/>
                </a:solidFill>
              </a:rPr>
              <a:t>between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two </a:t>
            </a:r>
            <a:r>
              <a:rPr lang="en-US" altLang="zh-CN" dirty="0">
                <a:solidFill>
                  <a:srgbClr val="000000"/>
                </a:solidFill>
              </a:rPr>
              <a:t>versions of codes in </a:t>
            </a:r>
            <a:r>
              <a:rPr lang="en-US" altLang="zh-CN" dirty="0" smtClean="0">
                <a:solidFill>
                  <a:srgbClr val="000000"/>
                </a:solidFill>
              </a:rPr>
              <a:t>function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level.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  the test cases that cover the changed codes and rerun them.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 smtClean="0"/>
              <a:t>Workflow of the Project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37293" y="1412040"/>
            <a:ext cx="3620464" cy="433099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流程图: 多文档 163"/>
          <p:cNvSpPr/>
          <p:nvPr/>
        </p:nvSpPr>
        <p:spPr>
          <a:xfrm>
            <a:off x="4464263" y="3548663"/>
            <a:ext cx="1084029" cy="64851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35572" y="1412041"/>
            <a:ext cx="3620464" cy="448683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9991" y="1969709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</a:t>
            </a:r>
            <a:r>
              <a:rPr lang="en-US" altLang="zh-CN" dirty="0"/>
              <a:t>l</a:t>
            </a:r>
            <a:r>
              <a:rPr lang="en-US" altLang="zh-CN" dirty="0" smtClean="0"/>
              <a:t> Source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2033698" y="2537371"/>
            <a:ext cx="7625" cy="37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7087" y="2914454"/>
            <a:ext cx="234847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Instrumenting</a:t>
            </a:r>
            <a:endParaRPr lang="zh-CN" altLang="en-US" dirty="0"/>
          </a:p>
        </p:txBody>
      </p:sp>
      <p:sp>
        <p:nvSpPr>
          <p:cNvPr id="11" name="流程图: 多文档 10"/>
          <p:cNvSpPr/>
          <p:nvPr/>
        </p:nvSpPr>
        <p:spPr>
          <a:xfrm>
            <a:off x="3655414" y="3755019"/>
            <a:ext cx="1083593" cy="868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44810" y="3824135"/>
            <a:ext cx="1781732" cy="637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Instrumented</a:t>
            </a:r>
          </a:p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ource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041322" y="3435772"/>
            <a:ext cx="0" cy="38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466671" y="4830511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Execute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1" idx="1"/>
            <a:endCxn id="19" idx="3"/>
          </p:cNvCxnSpPr>
          <p:nvPr/>
        </p:nvCxnSpPr>
        <p:spPr>
          <a:xfrm flipH="1" flipV="1">
            <a:off x="3026542" y="4142718"/>
            <a:ext cx="628872" cy="467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3655414" y="5812065"/>
            <a:ext cx="1108598" cy="7501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23528" y="1412040"/>
            <a:ext cx="1694667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Preprocessing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87036" y="4567630"/>
            <a:ext cx="189552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3318409" y="4255473"/>
            <a:ext cx="148262" cy="90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多文档 97"/>
          <p:cNvSpPr/>
          <p:nvPr/>
        </p:nvSpPr>
        <p:spPr>
          <a:xfrm>
            <a:off x="1451444" y="4874167"/>
            <a:ext cx="1342230" cy="868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Coverage</a:t>
            </a:r>
          </a:p>
          <a:p>
            <a:pPr algn="ctr"/>
            <a:r>
              <a:rPr lang="en-US" altLang="zh-CN" dirty="0" smtClean="0"/>
              <a:t>Log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22" idx="2"/>
            <a:endCxn id="98" idx="3"/>
          </p:cNvCxnSpPr>
          <p:nvPr/>
        </p:nvCxnSpPr>
        <p:spPr>
          <a:xfrm flipH="1">
            <a:off x="2793674" y="5091170"/>
            <a:ext cx="672997" cy="217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8" idx="3"/>
            <a:endCxn id="24" idx="2"/>
          </p:cNvCxnSpPr>
          <p:nvPr/>
        </p:nvCxnSpPr>
        <p:spPr>
          <a:xfrm>
            <a:off x="2793674" y="5308599"/>
            <a:ext cx="861740" cy="87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03687" y="5719014"/>
            <a:ext cx="896961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pdate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537293" y="1406764"/>
            <a:ext cx="2975986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Incremental Testing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6025286" y="1969708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</a:p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4625667" y="2869034"/>
            <a:ext cx="855293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endCxn id="119" idx="0"/>
          </p:cNvCxnSpPr>
          <p:nvPr/>
        </p:nvCxnSpPr>
        <p:spPr>
          <a:xfrm>
            <a:off x="5053314" y="2253541"/>
            <a:ext cx="0" cy="61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5" idx="3"/>
            <a:endCxn id="118" idx="1"/>
          </p:cNvCxnSpPr>
          <p:nvPr/>
        </p:nvCxnSpPr>
        <p:spPr>
          <a:xfrm flipV="1">
            <a:off x="2697404" y="2253540"/>
            <a:ext cx="332788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多文档 147"/>
          <p:cNvSpPr/>
          <p:nvPr/>
        </p:nvSpPr>
        <p:spPr>
          <a:xfrm>
            <a:off x="6113089" y="2779754"/>
            <a:ext cx="1715652" cy="6998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150" name="直接箭头连接符 149"/>
          <p:cNvCxnSpPr>
            <a:stCxn id="119" idx="6"/>
            <a:endCxn id="148" idx="1"/>
          </p:cNvCxnSpPr>
          <p:nvPr/>
        </p:nvCxnSpPr>
        <p:spPr>
          <a:xfrm>
            <a:off x="5480960" y="3129693"/>
            <a:ext cx="63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8" idx="2"/>
            <a:endCxn id="24" idx="4"/>
          </p:cNvCxnSpPr>
          <p:nvPr/>
        </p:nvCxnSpPr>
        <p:spPr>
          <a:xfrm flipH="1">
            <a:off x="4764012" y="3453127"/>
            <a:ext cx="2087602" cy="2734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113089" y="4371814"/>
            <a:ext cx="1736117" cy="32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Lookup</a:t>
            </a:r>
          </a:p>
        </p:txBody>
      </p:sp>
      <p:cxnSp>
        <p:nvCxnSpPr>
          <p:cNvPr id="168" name="直接箭头连接符 167"/>
          <p:cNvCxnSpPr>
            <a:stCxn id="164" idx="2"/>
            <a:endCxn id="22" idx="0"/>
          </p:cNvCxnSpPr>
          <p:nvPr/>
        </p:nvCxnSpPr>
        <p:spPr>
          <a:xfrm flipH="1">
            <a:off x="4152851" y="4172615"/>
            <a:ext cx="778046" cy="65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10"/>
          <p:cNvSpPr txBox="1"/>
          <p:nvPr/>
        </p:nvSpPr>
        <p:spPr>
          <a:xfrm>
            <a:off x="4541313" y="3554119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 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cxnSp>
        <p:nvCxnSpPr>
          <p:cNvPr id="81" name="肘形连接符 80"/>
          <p:cNvCxnSpPr>
            <a:stCxn id="24" idx="4"/>
            <a:endCxn id="44" idx="2"/>
          </p:cNvCxnSpPr>
          <p:nvPr/>
        </p:nvCxnSpPr>
        <p:spPr>
          <a:xfrm flipV="1">
            <a:off x="4764012" y="3923451"/>
            <a:ext cx="723682" cy="2263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351286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</a:t>
            </a:r>
            <a:r>
              <a:rPr lang="en-US" altLang="zh-CN" dirty="0" smtClean="0">
                <a:solidFill>
                  <a:srgbClr val="000000"/>
                </a:solidFill>
              </a:rPr>
              <a:t>functions using AST building tool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(Eclipse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CDT).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</a:t>
            </a:r>
            <a:r>
              <a:rPr lang="en-US" altLang="zh-CN" dirty="0" smtClean="0">
                <a:solidFill>
                  <a:srgbClr val="000000"/>
                </a:solidFill>
              </a:rPr>
              <a:t>logging </a:t>
            </a:r>
            <a:r>
              <a:rPr lang="en-US" altLang="zh-CN" dirty="0">
                <a:solidFill>
                  <a:srgbClr val="000000"/>
                </a:solidFill>
              </a:rPr>
              <a:t>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6678" y="2471881"/>
            <a:ext cx="1584176" cy="546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19872" y="2420888"/>
            <a:ext cx="2180133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Instrumenting</a:t>
            </a:r>
            <a:endParaRPr lang="zh-CN" altLang="en-US" dirty="0"/>
          </a:p>
        </p:txBody>
      </p:sp>
      <p:cxnSp>
        <p:nvCxnSpPr>
          <p:cNvPr id="9" name="直接箭头连接符 6"/>
          <p:cNvCxnSpPr>
            <a:stCxn id="10" idx="3"/>
            <a:endCxn id="11" idx="2"/>
          </p:cNvCxnSpPr>
          <p:nvPr/>
        </p:nvCxnSpPr>
        <p:spPr>
          <a:xfrm>
            <a:off x="2840854" y="2744924"/>
            <a:ext cx="57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153222" y="2348880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Instrumented</a:t>
            </a:r>
          </a:p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cxnSp>
        <p:nvCxnSpPr>
          <p:cNvPr id="11" name="直接箭头连接符 8"/>
          <p:cNvCxnSpPr>
            <a:stCxn id="11" idx="6"/>
          </p:cNvCxnSpPr>
          <p:nvPr/>
        </p:nvCxnSpPr>
        <p:spPr>
          <a:xfrm>
            <a:off x="5600005" y="2744924"/>
            <a:ext cx="553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978</Words>
  <Application>Microsoft Macintosh PowerPoint</Application>
  <PresentationFormat>全屏显示(4:3)</PresentationFormat>
  <Paragraphs>336</Paragraphs>
  <Slides>32</Slides>
  <Notes>8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Calibri</vt:lpstr>
      <vt:lpstr>Times New Roman</vt:lpstr>
      <vt:lpstr>Wingdings</vt:lpstr>
      <vt:lpstr>宋体</vt:lpstr>
      <vt:lpstr>Arial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of the Project</vt:lpstr>
      <vt:lpstr>Instrumentation</vt:lpstr>
      <vt:lpstr>Coverage</vt:lpstr>
      <vt:lpstr>Diff</vt:lpstr>
      <vt:lpstr>Differ Result</vt:lpstr>
      <vt:lpstr>Differ Result</vt:lpstr>
      <vt:lpstr>PowerPoint 演示文稿</vt:lpstr>
      <vt:lpstr>Select</vt:lpstr>
      <vt:lpstr>Select</vt:lpstr>
      <vt:lpstr>Agenda</vt:lpstr>
      <vt:lpstr>C++ IUT Implementation</vt:lpstr>
      <vt:lpstr>Command Options</vt:lpstr>
      <vt:lpstr>Implementation Status</vt:lpstr>
      <vt:lpstr>Limitations</vt:lpstr>
      <vt:lpstr>Agenda</vt:lpstr>
      <vt:lpstr>Java IUT Refinement</vt:lpstr>
      <vt:lpstr>Former Workflow</vt:lpstr>
      <vt:lpstr>Simplified Workflow</vt:lpstr>
      <vt:lpstr>Workflow Simplification</vt:lpstr>
      <vt:lpstr>Agenda</vt:lpstr>
      <vt:lpstr>DEMO</vt:lpstr>
      <vt:lpstr>Agenda</vt:lpstr>
      <vt:lpstr>Future Work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Microsoft Office 用户</cp:lastModifiedBy>
  <cp:revision>278</cp:revision>
  <dcterms:created xsi:type="dcterms:W3CDTF">2015-08-01T11:34:31Z</dcterms:created>
  <dcterms:modified xsi:type="dcterms:W3CDTF">2016-07-25T05:22:56Z</dcterms:modified>
</cp:coreProperties>
</file>