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3" r:id="rId2"/>
    <p:sldId id="273" r:id="rId3"/>
    <p:sldId id="281" r:id="rId4"/>
    <p:sldId id="285" r:id="rId5"/>
    <p:sldId id="301" r:id="rId6"/>
    <p:sldId id="291" r:id="rId7"/>
    <p:sldId id="292" r:id="rId8"/>
    <p:sldId id="293" r:id="rId9"/>
    <p:sldId id="303" r:id="rId10"/>
    <p:sldId id="304" r:id="rId11"/>
    <p:sldId id="296" r:id="rId12"/>
    <p:sldId id="305" r:id="rId13"/>
    <p:sldId id="286" r:id="rId14"/>
    <p:sldId id="288" r:id="rId15"/>
    <p:sldId id="290" r:id="rId16"/>
    <p:sldId id="287" r:id="rId17"/>
    <p:sldId id="289" r:id="rId18"/>
    <p:sldId id="283" r:id="rId19"/>
    <p:sldId id="299" r:id="rId20"/>
    <p:sldId id="300" r:id="rId21"/>
    <p:sldId id="298" r:id="rId22"/>
    <p:sldId id="276" r:id="rId23"/>
    <p:sldId id="278" r:id="rId24"/>
    <p:sldId id="261" r:id="rId25"/>
    <p:sldId id="279" r:id="rId26"/>
    <p:sldId id="270" r:id="rId27"/>
    <p:sldId id="260" r:id="rId28"/>
    <p:sldId id="264" r:id="rId29"/>
    <p:sldId id="272" r:id="rId30"/>
    <p:sldId id="277" r:id="rId31"/>
    <p:sldId id="267" r:id="rId32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3737"/>
    <a:srgbClr val="6E6E6E"/>
    <a:srgbClr val="F8F8F8"/>
    <a:srgbClr val="000000"/>
    <a:srgbClr val="1C1C1C"/>
    <a:srgbClr val="DDDDDD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9" autoAdjust="0"/>
  </p:normalViewPr>
  <p:slideViewPr>
    <p:cSldViewPr showGuides="1">
      <p:cViewPr>
        <p:scale>
          <a:sx n="66" d="100"/>
          <a:sy n="66" d="100"/>
        </p:scale>
        <p:origin x="-1506" y="-156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7"/>
        <c:overlap val="-18"/>
        <c:axId val="49283456"/>
        <c:axId val="49284992"/>
      </c:barChart>
      <c:catAx>
        <c:axId val="4928345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284992"/>
        <c:crosses val="autoZero"/>
        <c:auto val="1"/>
        <c:lblAlgn val="ctr"/>
        <c:lblOffset val="100"/>
        <c:noMultiLvlLbl val="0"/>
      </c:catAx>
      <c:valAx>
        <c:axId val="49284992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28345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501627783766008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46432"/>
        <c:axId val="49347968"/>
      </c:lineChart>
      <c:catAx>
        <c:axId val="493464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347968"/>
        <c:crosses val="autoZero"/>
        <c:auto val="1"/>
        <c:lblAlgn val="ctr"/>
        <c:lblOffset val="100"/>
        <c:noMultiLvlLbl val="0"/>
      </c:catAx>
      <c:valAx>
        <c:axId val="49347968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3464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780050057547910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64865408"/>
        <c:axId val="64866944"/>
      </c:barChart>
      <c:catAx>
        <c:axId val="648654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64866944"/>
        <c:crosses val="autoZero"/>
        <c:auto val="1"/>
        <c:lblAlgn val="ctr"/>
        <c:lblOffset val="100"/>
        <c:noMultiLvlLbl val="0"/>
      </c:catAx>
      <c:valAx>
        <c:axId val="64866944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64865408"/>
        <c:crosses val="autoZero"/>
        <c:crossBetween val="between"/>
      </c:valAx>
    </c:plotArea>
    <c:legend>
      <c:legendPos val="t"/>
      <c:layout/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4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79585664"/>
        <c:axId val="79587200"/>
      </c:barChart>
      <c:catAx>
        <c:axId val="795856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9587200"/>
        <c:crosses val="autoZero"/>
        <c:auto val="1"/>
        <c:lblAlgn val="ctr"/>
        <c:lblOffset val="100"/>
        <c:noMultiLvlLbl val="0"/>
      </c:catAx>
      <c:valAx>
        <c:axId val="79587200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9585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/>
      <dgm:t>
        <a:bodyPr/>
        <a:lstStyle/>
        <a:p>
          <a:r>
            <a:rPr lang="zh-CN" altLang="en-US" sz="2400" dirty="0" smtClean="0"/>
            <a:t>   什么是“</a:t>
          </a:r>
          <a:r>
            <a:rPr lang="zh-CN" altLang="en-US" sz="2400" b="0" dirty="0" smtClean="0"/>
            <a:t>遇见</a:t>
          </a:r>
          <a:r>
            <a:rPr lang="zh-CN" altLang="en-US" sz="2400" dirty="0" smtClean="0"/>
            <a:t>”</a:t>
          </a:r>
          <a:endParaRPr lang="zh-CN" altLang="en-US" sz="2400" dirty="0"/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/>
      <dgm:t>
        <a:bodyPr/>
        <a:lstStyle/>
        <a:p>
          <a:r>
            <a:rPr lang="zh-CN" altLang="en-US" sz="2400" smtClean="0"/>
            <a:t>   如何“遇见”对的人</a:t>
          </a:r>
          <a:endParaRPr lang="zh-CN" altLang="en-US" sz="2400" dirty="0"/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3</a:t>
          </a:r>
          <a:endParaRPr lang="zh-CN" altLang="en-US" dirty="0"/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/>
      <dgm:t>
        <a:bodyPr/>
        <a:lstStyle/>
        <a:p>
          <a:r>
            <a:rPr lang="zh-CN" altLang="en-US" sz="2400" dirty="0" smtClean="0"/>
            <a:t>“名字”是匹配的关键</a:t>
          </a:r>
          <a:endParaRPr lang="zh-CN" altLang="en-US" sz="2400" dirty="0"/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4</a:t>
          </a:r>
          <a:endParaRPr lang="zh-CN" altLang="en-US" dirty="0"/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5</a:t>
          </a:r>
          <a:endParaRPr lang="zh-CN" altLang="en-US" dirty="0"/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6</a:t>
          </a:r>
          <a:endParaRPr lang="zh-CN" altLang="en-US" dirty="0"/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/>
      <dgm:t>
        <a:bodyPr/>
        <a:lstStyle/>
        <a:p>
          <a:r>
            <a:rPr lang="zh-CN" altLang="en-US" sz="2400" dirty="0" smtClean="0"/>
            <a:t>“遇见”中用户分析子系统实现</a:t>
          </a:r>
          <a:endParaRPr lang="zh-CN" altLang="en-US" sz="2400" dirty="0"/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/>
      <dgm:t>
        <a:bodyPr/>
        <a:lstStyle/>
        <a:p>
          <a:r>
            <a:rPr lang="zh-CN" altLang="en-US" sz="2400" dirty="0" smtClean="0"/>
            <a:t>“遇见”的项目进展与分工</a:t>
          </a:r>
          <a:endParaRPr lang="zh-CN" altLang="en-US" sz="2400" dirty="0"/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/>
      <dgm:t>
        <a:bodyPr/>
        <a:lstStyle/>
        <a:p>
          <a:r>
            <a:rPr lang="zh-CN" altLang="en-US" sz="2400" dirty="0" smtClean="0"/>
            <a:t>“遇见”的迭代计划</a:t>
          </a:r>
          <a:endParaRPr lang="zh-CN" altLang="en-US" sz="2400" dirty="0"/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2</a:t>
          </a:r>
          <a:endParaRPr lang="zh-CN" altLang="en-US" dirty="0"/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5F24E207-4A59-4BBC-BA0A-C8D11E6779F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7</a:t>
          </a:r>
          <a:endParaRPr lang="zh-CN" altLang="en-US" dirty="0"/>
        </a:p>
      </dgm:t>
    </dgm:pt>
    <dgm:pt modelId="{D6E3DB2E-12EC-4018-B77F-977AE0B8E6ED}" type="parTrans" cxnId="{4EDF915C-1AB3-4B3D-80F3-ED8217663A10}">
      <dgm:prSet/>
      <dgm:spPr/>
      <dgm:t>
        <a:bodyPr/>
        <a:lstStyle/>
        <a:p>
          <a:endParaRPr lang="zh-CN" altLang="en-US"/>
        </a:p>
      </dgm:t>
    </dgm:pt>
    <dgm:pt modelId="{5BB3CC33-F0A1-44CE-AB04-F43D1B2AA8D4}" type="sibTrans" cxnId="{4EDF915C-1AB3-4B3D-80F3-ED8217663A10}">
      <dgm:prSet/>
      <dgm:spPr/>
      <dgm:t>
        <a:bodyPr/>
        <a:lstStyle/>
        <a:p>
          <a:endParaRPr lang="zh-CN" altLang="en-US"/>
        </a:p>
      </dgm:t>
    </dgm:pt>
    <dgm:pt modelId="{F006497B-F085-43B4-80DC-134DEEF7F1D0}">
      <dgm:prSet phldrT="[文本]" custT="1"/>
      <dgm:spPr/>
      <dgm:t>
        <a:bodyPr/>
        <a:lstStyle/>
        <a:p>
          <a:r>
            <a:rPr lang="zh-CN" altLang="en-US" sz="2400" dirty="0" smtClean="0"/>
            <a:t>   功能演示</a:t>
          </a:r>
          <a:endParaRPr lang="zh-CN" altLang="en-US" sz="2400" dirty="0"/>
        </a:p>
      </dgm:t>
    </dgm:pt>
    <dgm:pt modelId="{3A88C20D-EF44-4CB7-8A05-051C8C7A0AA8}" type="parTrans" cxnId="{78B8FD70-566F-41FE-BEDA-CC19E70F2E33}">
      <dgm:prSet/>
      <dgm:spPr/>
      <dgm:t>
        <a:bodyPr/>
        <a:lstStyle/>
        <a:p>
          <a:endParaRPr lang="zh-CN" altLang="en-US"/>
        </a:p>
      </dgm:t>
    </dgm:pt>
    <dgm:pt modelId="{9BD8E55C-85BE-4DD4-894A-7197D03CBA79}" type="sibTrans" cxnId="{78B8FD70-566F-41FE-BEDA-CC19E70F2E33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  <dgm:t>
        <a:bodyPr/>
        <a:lstStyle/>
        <a:p>
          <a:endParaRPr lang="zh-CN" altLang="en-US"/>
        </a:p>
      </dgm:t>
    </dgm:pt>
    <dgm:pt modelId="{2381FA19-2733-48ED-ABAA-7EDFAF30A094}" type="pres">
      <dgm:prSet presAssocID="{87F80FA7-1FDC-4687-87AF-749CE58D823F}" presName="parentText" presStyleLbl="node1" presStyleIdx="0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  <dgm:t>
        <a:bodyPr/>
        <a:lstStyle/>
        <a:p>
          <a:endParaRPr lang="zh-CN" altLang="en-US"/>
        </a:p>
      </dgm:t>
    </dgm:pt>
    <dgm:pt modelId="{FC592209-34A7-4F86-B4A3-CD2205180153}" type="pres">
      <dgm:prSet presAssocID="{BF9FE8BE-983E-41F9-B317-D7015F6F36FA}" presName="linNode" presStyleCnt="0"/>
      <dgm:spPr/>
      <dgm:t>
        <a:bodyPr/>
        <a:lstStyle/>
        <a:p>
          <a:endParaRPr lang="zh-CN" altLang="en-US"/>
        </a:p>
      </dgm:t>
    </dgm:pt>
    <dgm:pt modelId="{4CE170C5-6DE4-49AE-85C4-BB9332B44101}" type="pres">
      <dgm:prSet presAssocID="{BF9FE8BE-983E-41F9-B317-D7015F6F36FA}" presName="parentText" presStyleLbl="node1" presStyleIdx="1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  <dgm:t>
        <a:bodyPr/>
        <a:lstStyle/>
        <a:p>
          <a:endParaRPr lang="zh-CN" altLang="en-US"/>
        </a:p>
      </dgm:t>
    </dgm:pt>
    <dgm:pt modelId="{A840535B-423A-4CFC-984F-80427C872268}" type="pres">
      <dgm:prSet presAssocID="{4F49577A-6322-459E-8FF2-C71A85FB8A10}" presName="linNode" presStyleCnt="0"/>
      <dgm:spPr/>
      <dgm:t>
        <a:bodyPr/>
        <a:lstStyle/>
        <a:p>
          <a:endParaRPr lang="zh-CN" altLang="en-US"/>
        </a:p>
      </dgm:t>
    </dgm:pt>
    <dgm:pt modelId="{E8A2056D-40E3-46C3-8DEB-F711CFFDABE5}" type="pres">
      <dgm:prSet presAssocID="{4F49577A-6322-459E-8FF2-C71A85FB8A10}" presName="parentText" presStyleLbl="node1" presStyleIdx="2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  <dgm:t>
        <a:bodyPr/>
        <a:lstStyle/>
        <a:p>
          <a:endParaRPr lang="zh-CN" altLang="en-US"/>
        </a:p>
      </dgm:t>
    </dgm:pt>
    <dgm:pt modelId="{B17E93F9-934D-4D5F-9E95-33F5971E5037}" type="pres">
      <dgm:prSet presAssocID="{EEFA96A0-7DBF-42F5-9760-1B682C978D9E}" presName="linNode" presStyleCnt="0"/>
      <dgm:spPr/>
      <dgm:t>
        <a:bodyPr/>
        <a:lstStyle/>
        <a:p>
          <a:endParaRPr lang="zh-CN" altLang="en-US"/>
        </a:p>
      </dgm:t>
    </dgm:pt>
    <dgm:pt modelId="{5E94653F-6E3A-466B-866E-C0149A07CA40}" type="pres">
      <dgm:prSet presAssocID="{EEFA96A0-7DBF-42F5-9760-1B682C978D9E}" presName="parentText" presStyleLbl="node1" presStyleIdx="3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  <dgm:t>
        <a:bodyPr/>
        <a:lstStyle/>
        <a:p>
          <a:endParaRPr lang="zh-CN" altLang="en-US"/>
        </a:p>
      </dgm:t>
    </dgm:pt>
    <dgm:pt modelId="{7DFBF7FF-DDB7-4FCB-ADDD-51784835003D}" type="pres">
      <dgm:prSet presAssocID="{0792B64B-B93F-4639-B6ED-F80F72A777A6}" presName="linNode" presStyleCnt="0"/>
      <dgm:spPr/>
      <dgm:t>
        <a:bodyPr/>
        <a:lstStyle/>
        <a:p>
          <a:endParaRPr lang="zh-CN" altLang="en-US"/>
        </a:p>
      </dgm:t>
    </dgm:pt>
    <dgm:pt modelId="{39A22D0B-8CB7-4C90-A0BE-B94049266003}" type="pres">
      <dgm:prSet presAssocID="{0792B64B-B93F-4639-B6ED-F80F72A777A6}" presName="parentText" presStyleLbl="node1" presStyleIdx="4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  <dgm:t>
        <a:bodyPr/>
        <a:lstStyle/>
        <a:p>
          <a:endParaRPr lang="zh-CN" altLang="en-US"/>
        </a:p>
      </dgm:t>
    </dgm:pt>
    <dgm:pt modelId="{274086F3-377D-4FBA-AECF-C98CF16E075D}" type="pres">
      <dgm:prSet presAssocID="{A8FB4687-FD80-4075-A598-C4CEC64A7889}" presName="linNode" presStyleCnt="0"/>
      <dgm:spPr/>
      <dgm:t>
        <a:bodyPr/>
        <a:lstStyle/>
        <a:p>
          <a:endParaRPr lang="zh-CN" altLang="en-US"/>
        </a:p>
      </dgm:t>
    </dgm:pt>
    <dgm:pt modelId="{F889E688-BCE4-4A0E-8C7D-7E9E48AB2095}" type="pres">
      <dgm:prSet presAssocID="{A8FB4687-FD80-4075-A598-C4CEC64A7889}" presName="parentText" presStyleLbl="node1" presStyleIdx="5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A21D62-F6DD-49D0-871C-F3C3CDD78146}" type="pres">
      <dgm:prSet presAssocID="{04546DC9-3C9C-47BD-93C8-60591690DE8B}" presName="sp" presStyleCnt="0"/>
      <dgm:spPr/>
      <dgm:t>
        <a:bodyPr/>
        <a:lstStyle/>
        <a:p>
          <a:endParaRPr lang="zh-CN" altLang="en-US"/>
        </a:p>
      </dgm:t>
    </dgm:pt>
    <dgm:pt modelId="{AA76FD83-5DA3-48A0-9FCC-0461BB49C0FE}" type="pres">
      <dgm:prSet presAssocID="{5F24E207-4A59-4BBC-BA0A-C8D11E6779F0}" presName="linNode" presStyleCnt="0"/>
      <dgm:spPr/>
      <dgm:t>
        <a:bodyPr/>
        <a:lstStyle/>
        <a:p>
          <a:endParaRPr lang="zh-CN" altLang="en-US"/>
        </a:p>
      </dgm:t>
    </dgm:pt>
    <dgm:pt modelId="{236D9158-0418-4F09-8E88-335E6D9BE2DB}" type="pres">
      <dgm:prSet presAssocID="{5F24E207-4A59-4BBC-BA0A-C8D11E6779F0}" presName="parentText" presStyleLbl="node1" presStyleIdx="6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90A251-5B2E-4E2D-AA0C-E897C7AD6410}" type="pres">
      <dgm:prSet presAssocID="{5F24E207-4A59-4BBC-BA0A-C8D11E6779F0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DC11A-0F73-48E1-B090-ACFE1B881109}" type="presOf" srcId="{3ACC6A0D-5AFA-43D3-924D-E42FFE9D8403}" destId="{78AD1182-6711-44B6-95D9-0543DA065073}" srcOrd="0" destOrd="0" presId="urn:microsoft.com/office/officeart/2005/8/layout/vList5"/>
    <dgm:cxn modelId="{CAFA56D9-5E3B-4FB9-A359-74E22A5BB118}" type="presOf" srcId="{5F24E207-4A59-4BBC-BA0A-C8D11E6779F0}" destId="{236D9158-0418-4F09-8E88-335E6D9BE2DB}" srcOrd="0" destOrd="0" presId="urn:microsoft.com/office/officeart/2005/8/layout/vList5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E7C6FD22-8EDA-4EDB-8AFB-D621880A30C4}" type="presOf" srcId="{BF9FE8BE-983E-41F9-B317-D7015F6F36FA}" destId="{4CE170C5-6DE4-49AE-85C4-BB9332B44101}" srcOrd="0" destOrd="0" presId="urn:microsoft.com/office/officeart/2005/8/layout/vList5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2C041A71-AB07-447E-934C-E0C2BB486159}" type="presOf" srcId="{4F49577A-6322-459E-8FF2-C71A85FB8A10}" destId="{E8A2056D-40E3-46C3-8DEB-F711CFFDABE5}" srcOrd="0" destOrd="0" presId="urn:microsoft.com/office/officeart/2005/8/layout/vList5"/>
    <dgm:cxn modelId="{E45095AD-C91B-4C34-B930-D52B64ED8DF0}" type="presOf" srcId="{EEFA96A0-7DBF-42F5-9760-1B682C978D9E}" destId="{5E94653F-6E3A-466B-866E-C0149A07CA40}" srcOrd="0" destOrd="0" presId="urn:microsoft.com/office/officeart/2005/8/layout/vList5"/>
    <dgm:cxn modelId="{4EDF915C-1AB3-4B3D-80F3-ED8217663A10}" srcId="{3ACC6A0D-5AFA-43D3-924D-E42FFE9D8403}" destId="{5F24E207-4A59-4BBC-BA0A-C8D11E6779F0}" srcOrd="6" destOrd="0" parTransId="{D6E3DB2E-12EC-4018-B77F-977AE0B8E6ED}" sibTransId="{5BB3CC33-F0A1-44CE-AB04-F43D1B2AA8D4}"/>
    <dgm:cxn modelId="{9DE2AB10-A4BD-4727-8E58-75E05B6C78C8}" type="presOf" srcId="{325D6113-F116-48D7-A58B-2FFC16FE4BC9}" destId="{E845FE83-ED04-40F4-B057-95E666072AD5}" srcOrd="0" destOrd="0" presId="urn:microsoft.com/office/officeart/2005/8/layout/vList5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CF9C2DC7-88C4-45B0-A89A-801D719A067F}" type="presOf" srcId="{0792B64B-B93F-4639-B6ED-F80F72A777A6}" destId="{39A22D0B-8CB7-4C90-A0BE-B94049266003}" srcOrd="0" destOrd="0" presId="urn:microsoft.com/office/officeart/2005/8/layout/vList5"/>
    <dgm:cxn modelId="{D3A38692-6C6B-4C66-B9C8-4A2DAB9485FC}" type="presOf" srcId="{A8FB4687-FD80-4075-A598-C4CEC64A7889}" destId="{F889E688-BCE4-4A0E-8C7D-7E9E48AB2095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191A9748-9762-441A-9CE2-D63D6FAA3FAE}" type="presOf" srcId="{9830C3A0-5D2B-4241-A3F9-9654D05F7988}" destId="{86239680-3CB0-4DF4-8F4D-801C589137CD}" srcOrd="0" destOrd="0" presId="urn:microsoft.com/office/officeart/2005/8/layout/vList5"/>
    <dgm:cxn modelId="{AED4E61E-7E72-47B1-8B51-EB7A0CF43226}" type="presOf" srcId="{802793A6-CBD1-4C70-9D1B-CC7A314A1196}" destId="{A0313DD0-A4E1-4D7E-AE20-031718C5CEC6}" srcOrd="0" destOrd="0" presId="urn:microsoft.com/office/officeart/2005/8/layout/vList5"/>
    <dgm:cxn modelId="{774D1A83-6A90-40BA-97C7-8837E561B206}" type="presOf" srcId="{87F80FA7-1FDC-4687-87AF-749CE58D823F}" destId="{2381FA19-2733-48ED-ABAA-7EDFAF30A094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FD88F8C1-8797-4801-BFA6-E63CDAA92CD2}" type="presOf" srcId="{0EAEA40A-AFEE-4FED-833C-B31C910692E6}" destId="{FFAD5F7D-A880-40A0-AE9E-17C80DAA362D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A6EA2CB6-999A-4FCA-831D-A56F705233C2}" type="presOf" srcId="{850919D4-F313-498A-89A2-6006B4A28CAC}" destId="{4A256C4D-C145-46CA-A9D9-95A8600A7020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78B8FD70-566F-41FE-BEDA-CC19E70F2E33}" srcId="{5F24E207-4A59-4BBC-BA0A-C8D11E6779F0}" destId="{F006497B-F085-43B4-80DC-134DEEF7F1D0}" srcOrd="0" destOrd="0" parTransId="{3A88C20D-EF44-4CB7-8A05-051C8C7A0AA8}" sibTransId="{9BD8E55C-85BE-4DD4-894A-7197D03CBA79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FCC13056-EE5D-4543-944A-A75B95E87CD6}" type="presOf" srcId="{F006497B-F085-43B4-80DC-134DEEF7F1D0}" destId="{F790A251-5B2E-4E2D-AA0C-E897C7AD6410}" srcOrd="0" destOrd="0" presId="urn:microsoft.com/office/officeart/2005/8/layout/vList5"/>
    <dgm:cxn modelId="{9D58267A-CB26-4766-A03F-2C7A3EC9AADB}" type="presOf" srcId="{57C62713-E7DE-48EE-AE67-2B709CE47F37}" destId="{3DAE57B0-4386-42CD-B7BF-2EB7D32E6BF2}" srcOrd="0" destOrd="0" presId="urn:microsoft.com/office/officeart/2005/8/layout/vList5"/>
    <dgm:cxn modelId="{46452B60-CD31-46AF-BED9-5443B302F3EC}" type="presParOf" srcId="{78AD1182-6711-44B6-95D9-0543DA065073}" destId="{0A5E051B-36E3-4708-B8E0-CEA45E5AFCA3}" srcOrd="0" destOrd="0" presId="urn:microsoft.com/office/officeart/2005/8/layout/vList5"/>
    <dgm:cxn modelId="{F1C62FDE-1451-459B-A390-3FEC7FE07AF0}" type="presParOf" srcId="{0A5E051B-36E3-4708-B8E0-CEA45E5AFCA3}" destId="{2381FA19-2733-48ED-ABAA-7EDFAF30A094}" srcOrd="0" destOrd="0" presId="urn:microsoft.com/office/officeart/2005/8/layout/vList5"/>
    <dgm:cxn modelId="{73C4BECF-A77D-41DA-8FAD-702443A0F923}" type="presParOf" srcId="{0A5E051B-36E3-4708-B8E0-CEA45E5AFCA3}" destId="{86239680-3CB0-4DF4-8F4D-801C589137CD}" srcOrd="1" destOrd="0" presId="urn:microsoft.com/office/officeart/2005/8/layout/vList5"/>
    <dgm:cxn modelId="{B82B1C7A-B215-45AA-B395-069BD681A35E}" type="presParOf" srcId="{78AD1182-6711-44B6-95D9-0543DA065073}" destId="{4BBE333D-B468-4E16-8BE4-A0D75FB74CE7}" srcOrd="1" destOrd="0" presId="urn:microsoft.com/office/officeart/2005/8/layout/vList5"/>
    <dgm:cxn modelId="{CF30DA5E-5541-4B05-924C-8C79CA11C8AC}" type="presParOf" srcId="{78AD1182-6711-44B6-95D9-0543DA065073}" destId="{FC592209-34A7-4F86-B4A3-CD2205180153}" srcOrd="2" destOrd="0" presId="urn:microsoft.com/office/officeart/2005/8/layout/vList5"/>
    <dgm:cxn modelId="{1444768D-C6A7-4BC7-883D-3DC32ECD14F3}" type="presParOf" srcId="{FC592209-34A7-4F86-B4A3-CD2205180153}" destId="{4CE170C5-6DE4-49AE-85C4-BB9332B44101}" srcOrd="0" destOrd="0" presId="urn:microsoft.com/office/officeart/2005/8/layout/vList5"/>
    <dgm:cxn modelId="{E7AD5787-0900-40F4-97B7-DF2E354E8568}" type="presParOf" srcId="{FC592209-34A7-4F86-B4A3-CD2205180153}" destId="{A0313DD0-A4E1-4D7E-AE20-031718C5CEC6}" srcOrd="1" destOrd="0" presId="urn:microsoft.com/office/officeart/2005/8/layout/vList5"/>
    <dgm:cxn modelId="{E26D5C62-5E71-4BD5-A15E-4B3F72A684B8}" type="presParOf" srcId="{78AD1182-6711-44B6-95D9-0543DA065073}" destId="{C05DB555-4FD6-4E60-96BE-FE4E2F0D0366}" srcOrd="3" destOrd="0" presId="urn:microsoft.com/office/officeart/2005/8/layout/vList5"/>
    <dgm:cxn modelId="{71ECA4CB-FDAC-431D-B170-1FBDE0C824AF}" type="presParOf" srcId="{78AD1182-6711-44B6-95D9-0543DA065073}" destId="{A840535B-423A-4CFC-984F-80427C872268}" srcOrd="4" destOrd="0" presId="urn:microsoft.com/office/officeart/2005/8/layout/vList5"/>
    <dgm:cxn modelId="{1EFEA873-D6C2-41DF-BA26-45998B6C6608}" type="presParOf" srcId="{A840535B-423A-4CFC-984F-80427C872268}" destId="{E8A2056D-40E3-46C3-8DEB-F711CFFDABE5}" srcOrd="0" destOrd="0" presId="urn:microsoft.com/office/officeart/2005/8/layout/vList5"/>
    <dgm:cxn modelId="{33D4613E-E7CC-495A-934A-81CCD9686720}" type="presParOf" srcId="{A840535B-423A-4CFC-984F-80427C872268}" destId="{3DAE57B0-4386-42CD-B7BF-2EB7D32E6BF2}" srcOrd="1" destOrd="0" presId="urn:microsoft.com/office/officeart/2005/8/layout/vList5"/>
    <dgm:cxn modelId="{6EC39E70-E772-4226-ADBA-5D2B3F216F45}" type="presParOf" srcId="{78AD1182-6711-44B6-95D9-0543DA065073}" destId="{09C91ECF-E223-47CE-8844-FAF1D92E1460}" srcOrd="5" destOrd="0" presId="urn:microsoft.com/office/officeart/2005/8/layout/vList5"/>
    <dgm:cxn modelId="{84719BF9-D21B-4835-9F3A-2B6582D2EAA7}" type="presParOf" srcId="{78AD1182-6711-44B6-95D9-0543DA065073}" destId="{B17E93F9-934D-4D5F-9E95-33F5971E5037}" srcOrd="6" destOrd="0" presId="urn:microsoft.com/office/officeart/2005/8/layout/vList5"/>
    <dgm:cxn modelId="{BEFDBAD9-723D-43B2-A9E8-36FDB31F052D}" type="presParOf" srcId="{B17E93F9-934D-4D5F-9E95-33F5971E5037}" destId="{5E94653F-6E3A-466B-866E-C0149A07CA40}" srcOrd="0" destOrd="0" presId="urn:microsoft.com/office/officeart/2005/8/layout/vList5"/>
    <dgm:cxn modelId="{6109E9B3-3EEE-4BAF-94BD-F27176C8AFE5}" type="presParOf" srcId="{B17E93F9-934D-4D5F-9E95-33F5971E5037}" destId="{FFAD5F7D-A880-40A0-AE9E-17C80DAA362D}" srcOrd="1" destOrd="0" presId="urn:microsoft.com/office/officeart/2005/8/layout/vList5"/>
    <dgm:cxn modelId="{9B2FD3F8-DB78-470E-AF2E-D591EF5BED24}" type="presParOf" srcId="{78AD1182-6711-44B6-95D9-0543DA065073}" destId="{FEDC8629-9024-4F5C-B802-AB54DBB1889A}" srcOrd="7" destOrd="0" presId="urn:microsoft.com/office/officeart/2005/8/layout/vList5"/>
    <dgm:cxn modelId="{33066991-C055-488C-9A42-8F8FD602ACCB}" type="presParOf" srcId="{78AD1182-6711-44B6-95D9-0543DA065073}" destId="{7DFBF7FF-DDB7-4FCB-ADDD-51784835003D}" srcOrd="8" destOrd="0" presId="urn:microsoft.com/office/officeart/2005/8/layout/vList5"/>
    <dgm:cxn modelId="{40182359-D39B-4F2C-97F9-9EA36F4298E2}" type="presParOf" srcId="{7DFBF7FF-DDB7-4FCB-ADDD-51784835003D}" destId="{39A22D0B-8CB7-4C90-A0BE-B94049266003}" srcOrd="0" destOrd="0" presId="urn:microsoft.com/office/officeart/2005/8/layout/vList5"/>
    <dgm:cxn modelId="{9EDC2253-61D1-41C3-95A2-BADBAF5D9F67}" type="presParOf" srcId="{7DFBF7FF-DDB7-4FCB-ADDD-51784835003D}" destId="{4A256C4D-C145-46CA-A9D9-95A8600A7020}" srcOrd="1" destOrd="0" presId="urn:microsoft.com/office/officeart/2005/8/layout/vList5"/>
    <dgm:cxn modelId="{C36C86AC-092E-4FBD-A6B6-5ADD522010D0}" type="presParOf" srcId="{78AD1182-6711-44B6-95D9-0543DA065073}" destId="{1B9FE353-43A4-471F-82C5-03BA0CE22989}" srcOrd="9" destOrd="0" presId="urn:microsoft.com/office/officeart/2005/8/layout/vList5"/>
    <dgm:cxn modelId="{F7295532-5450-4B26-B3FC-C159A174D6B4}" type="presParOf" srcId="{78AD1182-6711-44B6-95D9-0543DA065073}" destId="{274086F3-377D-4FBA-AECF-C98CF16E075D}" srcOrd="10" destOrd="0" presId="urn:microsoft.com/office/officeart/2005/8/layout/vList5"/>
    <dgm:cxn modelId="{2A0AF696-B77E-4E65-8D83-1A6CA3E18D15}" type="presParOf" srcId="{274086F3-377D-4FBA-AECF-C98CF16E075D}" destId="{F889E688-BCE4-4A0E-8C7D-7E9E48AB2095}" srcOrd="0" destOrd="0" presId="urn:microsoft.com/office/officeart/2005/8/layout/vList5"/>
    <dgm:cxn modelId="{74AC2D61-4877-40E9-BE18-DD3508D77F88}" type="presParOf" srcId="{274086F3-377D-4FBA-AECF-C98CF16E075D}" destId="{E845FE83-ED04-40F4-B057-95E666072AD5}" srcOrd="1" destOrd="0" presId="urn:microsoft.com/office/officeart/2005/8/layout/vList5"/>
    <dgm:cxn modelId="{09AD3F52-1516-46F3-91CF-754376F3DFB7}" type="presParOf" srcId="{78AD1182-6711-44B6-95D9-0543DA065073}" destId="{5BA21D62-F6DD-49D0-871C-F3C3CDD78146}" srcOrd="11" destOrd="0" presId="urn:microsoft.com/office/officeart/2005/8/layout/vList5"/>
    <dgm:cxn modelId="{FF02A774-69E8-44CD-9EFA-C09432BF99DE}" type="presParOf" srcId="{78AD1182-6711-44B6-95D9-0543DA065073}" destId="{AA76FD83-5DA3-48A0-9FCC-0461BB49C0FE}" srcOrd="12" destOrd="0" presId="urn:microsoft.com/office/officeart/2005/8/layout/vList5"/>
    <dgm:cxn modelId="{51474059-C194-477C-88D0-AB2458731A67}" type="presParOf" srcId="{AA76FD83-5DA3-48A0-9FCC-0461BB49C0FE}" destId="{236D9158-0418-4F09-8E88-335E6D9BE2DB}" srcOrd="0" destOrd="0" presId="urn:microsoft.com/office/officeart/2005/8/layout/vList5"/>
    <dgm:cxn modelId="{F89A8BED-4B8F-480C-90FB-F44B7AFD76EC}" type="presParOf" srcId="{AA76FD83-5DA3-48A0-9FCC-0461BB49C0FE}" destId="{F790A251-5B2E-4E2D-AA0C-E897C7AD64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1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用户需求调研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2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安卓蓝牙等技术学习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sz="1800" dirty="0" smtClean="0"/>
            <a:t>总体架构设计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用户分析子系统</a:t>
          </a:r>
          <a:r>
            <a:rPr lang="en-US" altLang="zh-CN" sz="1800" dirty="0" smtClean="0">
              <a:solidFill>
                <a:srgbClr val="1C1C1C"/>
              </a:solidFill>
            </a:rPr>
            <a:t>V</a:t>
          </a:r>
          <a:r>
            <a:rPr lang="en-US" altLang="en-US" sz="1800" dirty="0" smtClean="0">
              <a:solidFill>
                <a:srgbClr val="1C1C1C"/>
              </a:solidFill>
            </a:rPr>
            <a:t>1.O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建立技术原型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整合测试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4564A260-92A6-42D6-B5C3-551B8495CC2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明确详细需求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51861123-EA45-4E8F-B9CC-07518B28FAA4}" type="parTrans" cxnId="{3A267D67-55BF-4DCB-AA0C-B794632496D0}">
      <dgm:prSet/>
      <dgm:spPr/>
      <dgm:t>
        <a:bodyPr/>
        <a:lstStyle/>
        <a:p>
          <a:endParaRPr lang="zh-CN" altLang="en-US"/>
        </a:p>
      </dgm:t>
    </dgm:pt>
    <dgm:pt modelId="{F10DB4A5-C0AA-4078-B807-ACAB6CF46A69}" type="sibTrans" cxnId="{3A267D67-55BF-4DCB-AA0C-B794632496D0}">
      <dgm:prSet/>
      <dgm:spPr/>
      <dgm:t>
        <a:bodyPr/>
        <a:lstStyle/>
        <a:p>
          <a:endParaRPr lang="zh-CN" altLang="en-US"/>
        </a:p>
      </dgm:t>
    </dgm:pt>
    <dgm:pt modelId="{24FB25F8-45BC-48D7-81A5-26B010DA2BFF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建立界面原型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70BFF36F-2A42-4B5B-8587-B494D7EBAE75}" type="parTrans" cxnId="{90A0D460-50BF-4853-AE8C-E3F451F04119}">
      <dgm:prSet/>
      <dgm:spPr/>
      <dgm:t>
        <a:bodyPr/>
        <a:lstStyle/>
        <a:p>
          <a:endParaRPr lang="zh-CN" altLang="en-US"/>
        </a:p>
      </dgm:t>
    </dgm:pt>
    <dgm:pt modelId="{AC70E623-8CFE-427D-AB07-8F498FDB2825}" type="sibTrans" cxnId="{90A0D460-50BF-4853-AE8C-E3F451F04119}">
      <dgm:prSet/>
      <dgm:spPr/>
      <dgm:t>
        <a:bodyPr/>
        <a:lstStyle/>
        <a:p>
          <a:endParaRPr lang="zh-CN" altLang="en-US"/>
        </a:p>
      </dgm:t>
    </dgm:pt>
    <dgm:pt modelId="{6088306B-B52C-4A9B-8237-9B0599B8239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用户需求反馈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9BCB9C8E-3A7D-4F00-8530-B40A87C5C2DF}" type="parTrans" cxnId="{3F74392F-4FD1-4C1F-9A44-BED8B48E9ED0}">
      <dgm:prSet/>
      <dgm:spPr/>
      <dgm:t>
        <a:bodyPr/>
        <a:lstStyle/>
        <a:p>
          <a:endParaRPr lang="zh-CN" altLang="en-US"/>
        </a:p>
      </dgm:t>
    </dgm:pt>
    <dgm:pt modelId="{5CD46736-AB85-4C4D-9744-5F4DFE104785}" type="sibTrans" cxnId="{3F74392F-4FD1-4C1F-9A44-BED8B48E9ED0}">
      <dgm:prSet/>
      <dgm:spPr/>
      <dgm:t>
        <a:bodyPr/>
        <a:lstStyle/>
        <a:p>
          <a:endParaRPr lang="zh-CN" altLang="en-US"/>
        </a:p>
      </dgm:t>
    </dgm:pt>
    <dgm:pt modelId="{CF04D485-6A79-4FD6-838C-B8BA629FA158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dirty="0" smtClean="0">
              <a:solidFill>
                <a:srgbClr val="1C1C1C"/>
              </a:solidFill>
            </a:rPr>
            <a:t>V1.0</a:t>
          </a:r>
          <a:endParaRPr lang="zh-CN" altLang="en-US" sz="1800" dirty="0" smtClean="0">
            <a:solidFill>
              <a:srgbClr val="1C1C1C"/>
            </a:solidFill>
          </a:endParaRPr>
        </a:p>
      </dgm:t>
    </dgm:pt>
    <dgm:pt modelId="{151623D6-3AE5-4452-8842-8C14DDE15EAB}" type="parTrans" cxnId="{6CEAB3FC-6BE0-4825-9280-5EF4FF3CFEB1}">
      <dgm:prSet/>
      <dgm:spPr/>
      <dgm:t>
        <a:bodyPr/>
        <a:lstStyle/>
        <a:p>
          <a:endParaRPr lang="zh-CN" altLang="en-US"/>
        </a:p>
      </dgm:t>
    </dgm:pt>
    <dgm:pt modelId="{91A061DA-CD92-4D56-94B6-FBD6D92154C5}" type="sibTrans" cxnId="{6CEAB3FC-6BE0-4825-9280-5EF4FF3CFEB1}">
      <dgm:prSet/>
      <dgm:spPr/>
      <dgm:t>
        <a:bodyPr/>
        <a:lstStyle/>
        <a:p>
          <a:endParaRPr lang="zh-CN" altLang="en-US"/>
        </a:p>
      </dgm:t>
    </dgm:pt>
    <dgm:pt modelId="{C8A37174-0025-4FA4-8310-71EA7A45CE5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对技术原型进行测试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47DB275-1545-42D3-B983-423092B9EB68}" type="par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54A267F7-F120-4590-9373-9A4CDD2FA6D6}" type="sib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X="13319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 custLinFactNeighborX="-3503" custLinFactNeighborY="295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X="126815" custScaleY="141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Y="-32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X="13321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ScaleX="102750" custLinFactNeighborX="1472" custLinFactNeighborY="57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6CEAB3FC-6BE0-4825-9280-5EF4FF3CFEB1}" srcId="{A92D798B-F514-4C55-9637-4ECD7BC618AD}" destId="{CF04D485-6A79-4FD6-838C-B8BA629FA158}" srcOrd="1" destOrd="0" parTransId="{151623D6-3AE5-4452-8842-8C14DDE15EAB}" sibTransId="{91A061DA-CD92-4D56-94B6-FBD6D92154C5}"/>
    <dgm:cxn modelId="{AD28DD10-7FC6-4D76-B3DE-4BE6A3B45125}" type="presOf" srcId="{7E8238E3-0F58-4E66-BA3B-9DB6BE6DD35F}" destId="{99E50B6F-CDEF-4513-B3B6-C75FA17A2E12}" srcOrd="0" destOrd="0" presId="urn:microsoft.com/office/officeart/2005/8/layout/hProcess4"/>
    <dgm:cxn modelId="{2E47B589-A6C9-4A1C-9E74-346424310951}" type="presOf" srcId="{B6995644-517B-45D6-B7BA-085598E66BAD}" destId="{547749D9-95A7-4758-A1D5-44C0C97D642A}" srcOrd="1" destOrd="2" presId="urn:microsoft.com/office/officeart/2005/8/layout/hProcess4"/>
    <dgm:cxn modelId="{3A267D67-55BF-4DCB-AA0C-B794632496D0}" srcId="{7B5AE738-93C7-43C8-9DB6-5F01C0495DE4}" destId="{4564A260-92A6-42D6-B5C3-551B8495CC2E}" srcOrd="1" destOrd="0" parTransId="{51861123-EA45-4E8F-B9CC-07518B28FAA4}" sibTransId="{F10DB4A5-C0AA-4078-B807-ACAB6CF46A69}"/>
    <dgm:cxn modelId="{3C675D67-7E6F-4E28-9649-E1AD9DC6CDFD}" type="presOf" srcId="{0A42F8B8-4764-4BB2-B0E7-5D5E32EC3C23}" destId="{806460DA-3BDB-4235-8F83-5E07F6F8F17D}" srcOrd="0" destOrd="0" presId="urn:microsoft.com/office/officeart/2005/8/layout/hProcess4"/>
    <dgm:cxn modelId="{90A0D460-50BF-4853-AE8C-E3F451F04119}" srcId="{7B5AE738-93C7-43C8-9DB6-5F01C0495DE4}" destId="{24FB25F8-45BC-48D7-81A5-26B010DA2BFF}" srcOrd="2" destOrd="0" parTransId="{70BFF36F-2A42-4B5B-8587-B494D7EBAE75}" sibTransId="{AC70E623-8CFE-427D-AB07-8F498FDB2825}"/>
    <dgm:cxn modelId="{8386CC8A-9C3D-454F-96B1-C9DA8B4B3229}" type="presOf" srcId="{6088306B-B52C-4A9B-8237-9B0599B8239E}" destId="{3A56968A-E0A1-4472-A81F-33AF83D89196}" srcOrd="0" destOrd="3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A6168A06-8C38-4AC9-8347-89C5C589263D}" type="presOf" srcId="{360B5EF4-3E84-4A37-A2B1-28AB7C1043B3}" destId="{1ABC0C0E-391E-48E1-B23C-66A1E1642A9F}" srcOrd="1" destOrd="2" presId="urn:microsoft.com/office/officeart/2005/8/layout/hProcess4"/>
    <dgm:cxn modelId="{DEF7195E-BDDF-43F2-BC74-7904E00B4CF1}" type="presOf" srcId="{D4E36BDB-ED9C-4A17-9C54-DDAABEBAA0C4}" destId="{547749D9-95A7-4758-A1D5-44C0C97D642A}" srcOrd="1" destOrd="1" presId="urn:microsoft.com/office/officeart/2005/8/layout/hProcess4"/>
    <dgm:cxn modelId="{ED9069D4-C2E3-4392-9155-1752597C43BB}" type="presOf" srcId="{4564A260-92A6-42D6-B5C3-551B8495CC2E}" destId="{F85351F3-A84E-4E77-8FAE-5FE9A70E5BD1}" srcOrd="1" destOrd="1" presId="urn:microsoft.com/office/officeart/2005/8/layout/hProcess4"/>
    <dgm:cxn modelId="{CBD6E07F-51D6-427A-A865-A84A6728A767}" type="presOf" srcId="{6B680945-A323-4172-9DE0-35B7D7CE503D}" destId="{511FCBE0-7C2E-46E5-B1C1-B7E2BD5EB0F5}" srcOrd="0" destOrd="0" presId="urn:microsoft.com/office/officeart/2005/8/layout/hProcess4"/>
    <dgm:cxn modelId="{9696752B-BBAC-4943-8253-D4C04FE349F0}" type="presOf" srcId="{AFBFCE69-D95F-465E-B5DB-FDE90EFCA149}" destId="{3A56968A-E0A1-4472-A81F-33AF83D89196}" srcOrd="0" destOrd="0" presId="urn:microsoft.com/office/officeart/2005/8/layout/hProcess4"/>
    <dgm:cxn modelId="{6EE822DB-F4EE-4F38-B7E0-A4309E78EEAD}" type="presOf" srcId="{6088306B-B52C-4A9B-8237-9B0599B8239E}" destId="{F85351F3-A84E-4E77-8FAE-5FE9A70E5BD1}" srcOrd="1" destOrd="3" presId="urn:microsoft.com/office/officeart/2005/8/layout/hProcess4"/>
    <dgm:cxn modelId="{328D8D99-D78B-4CA4-9CEB-B5D3AE58B3A7}" type="presOf" srcId="{AFBFCE69-D95F-465E-B5DB-FDE90EFCA149}" destId="{F85351F3-A84E-4E77-8FAE-5FE9A70E5BD1}" srcOrd="1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325122B6-174A-4E70-94DC-8EA91B53E193}" type="presOf" srcId="{C8A37174-0025-4FA4-8310-71EA7A45CE57}" destId="{547749D9-95A7-4758-A1D5-44C0C97D642A}" srcOrd="1" destOrd="3" presId="urn:microsoft.com/office/officeart/2005/8/layout/hProcess4"/>
    <dgm:cxn modelId="{2212F334-8A39-4944-A745-C86295539888}" type="presOf" srcId="{44E8B082-45DE-4A7F-A9F8-53876133B0D6}" destId="{D627A842-D3B2-492A-BCBB-66750577F7BE}" srcOrd="0" destOrd="0" presId="urn:microsoft.com/office/officeart/2005/8/layout/hProcess4"/>
    <dgm:cxn modelId="{AF10937F-AD39-4CDB-A2E9-30E5524BA688}" type="presOf" srcId="{360B5EF4-3E84-4A37-A2B1-28AB7C1043B3}" destId="{D627A842-D3B2-492A-BCBB-66750577F7BE}" srcOrd="0" destOrd="2" presId="urn:microsoft.com/office/officeart/2005/8/layout/hProcess4"/>
    <dgm:cxn modelId="{24DF6E92-71FB-4789-9E13-E4D0B7692559}" type="presOf" srcId="{7B5AE738-93C7-43C8-9DB6-5F01C0495DE4}" destId="{93246614-B449-443A-B0F1-95E91921E9D8}" srcOrd="0" destOrd="0" presId="urn:microsoft.com/office/officeart/2005/8/layout/hProcess4"/>
    <dgm:cxn modelId="{CE0BEA93-6EEA-4CFD-AF67-909152268C56}" type="presOf" srcId="{CF04D485-6A79-4FD6-838C-B8BA629FA158}" destId="{D627A842-D3B2-492A-BCBB-66750577F7BE}" srcOrd="0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3F74392F-4FD1-4C1F-9A44-BED8B48E9ED0}" srcId="{7B5AE738-93C7-43C8-9DB6-5F01C0495DE4}" destId="{6088306B-B52C-4A9B-8237-9B0599B8239E}" srcOrd="3" destOrd="0" parTransId="{9BCB9C8E-3A7D-4F00-8530-B40A87C5C2DF}" sibTransId="{5CD46736-AB85-4C4D-9744-5F4DFE104785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5BCCCE3E-7F9F-443B-BCB7-BEDD4D55076C}" type="presOf" srcId="{C8A37174-0025-4FA4-8310-71EA7A45CE57}" destId="{8D87B9EB-96F2-4066-86EF-89D7AFAEA69E}" srcOrd="0" destOrd="3" presId="urn:microsoft.com/office/officeart/2005/8/layout/hProcess4"/>
    <dgm:cxn modelId="{77E2A9B1-89F4-4887-9A42-A21BA4A9A60D}" type="presOf" srcId="{A92D798B-F514-4C55-9637-4ECD7BC618AD}" destId="{9324AE40-C757-43FB-8D9F-7736A07938F3}" srcOrd="0" destOrd="0" presId="urn:microsoft.com/office/officeart/2005/8/layout/hProcess4"/>
    <dgm:cxn modelId="{210DE021-5FCE-4763-B295-4F1EFD18B36C}" type="presOf" srcId="{24FB25F8-45BC-48D7-81A5-26B010DA2BFF}" destId="{F85351F3-A84E-4E77-8FAE-5FE9A70E5BD1}" srcOrd="1" destOrd="2" presId="urn:microsoft.com/office/officeart/2005/8/layout/hProcess4"/>
    <dgm:cxn modelId="{BA26F0C4-D47A-4A59-8659-2BE211EAF068}" type="presOf" srcId="{50D1D4AE-6284-4639-B39D-7107C967DE93}" destId="{C35B912B-C3EC-41D4-A7E3-1B2F9D15219C}" srcOrd="0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96C63B95-A06E-437F-8F1A-1F5F64AFF86F}" type="presOf" srcId="{4564A260-92A6-42D6-B5C3-551B8495CC2E}" destId="{3A56968A-E0A1-4472-A81F-33AF83D89196}" srcOrd="0" destOrd="1" presId="urn:microsoft.com/office/officeart/2005/8/layout/hProcess4"/>
    <dgm:cxn modelId="{6FD6A977-3857-4376-B429-7471261220CB}" type="presOf" srcId="{07F363F8-5443-4D43-B030-85B1BD2F4B99}" destId="{547749D9-95A7-4758-A1D5-44C0C97D642A}" srcOrd="1" destOrd="0" presId="urn:microsoft.com/office/officeart/2005/8/layout/hProcess4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41C3157F-A396-4250-9D3B-105C9D9E99ED}" type="presOf" srcId="{07F363F8-5443-4D43-B030-85B1BD2F4B99}" destId="{8D87B9EB-96F2-4066-86EF-89D7AFAEA69E}" srcOrd="0" destOrd="0" presId="urn:microsoft.com/office/officeart/2005/8/layout/hProcess4"/>
    <dgm:cxn modelId="{23B2EA90-11A0-4D51-9D62-BE3811D0FE7B}" type="presOf" srcId="{D4E36BDB-ED9C-4A17-9C54-DDAABEBAA0C4}" destId="{8D87B9EB-96F2-4066-86EF-89D7AFAEA69E}" srcOrd="0" destOrd="1" presId="urn:microsoft.com/office/officeart/2005/8/layout/hProcess4"/>
    <dgm:cxn modelId="{0CDADB9D-2801-4610-8E54-F93CC9F467E5}" type="presOf" srcId="{24FB25F8-45BC-48D7-81A5-26B010DA2BFF}" destId="{3A56968A-E0A1-4472-A81F-33AF83D89196}" srcOrd="0" destOrd="2" presId="urn:microsoft.com/office/officeart/2005/8/layout/hProcess4"/>
    <dgm:cxn modelId="{2DB413D6-B94F-4A5E-B85C-D83EF1779C97}" type="presOf" srcId="{B6995644-517B-45D6-B7BA-085598E66BAD}" destId="{8D87B9EB-96F2-4066-86EF-89D7AFAEA69E}" srcOrd="0" destOrd="2" presId="urn:microsoft.com/office/officeart/2005/8/layout/hProcess4"/>
    <dgm:cxn modelId="{C411C1E2-CF30-4499-9F34-D122602686B2}" type="presOf" srcId="{CF04D485-6A79-4FD6-838C-B8BA629FA158}" destId="{1ABC0C0E-391E-48E1-B23C-66A1E1642A9F}" srcOrd="1" destOrd="1" presId="urn:microsoft.com/office/officeart/2005/8/layout/hProcess4"/>
    <dgm:cxn modelId="{A98B7099-8D83-457A-8583-A75AD8F981C1}" srcId="{50D1D4AE-6284-4639-B39D-7107C967DE93}" destId="{C8A37174-0025-4FA4-8310-71EA7A45CE57}" srcOrd="3" destOrd="0" parTransId="{C47DB275-1545-42D3-B983-423092B9EB68}" sibTransId="{54A267F7-F120-4590-9373-9A4CDD2FA6D6}"/>
    <dgm:cxn modelId="{766ADC3A-6811-4F12-9990-E4961CC8E209}" type="presOf" srcId="{44E8B082-45DE-4A7F-A9F8-53876133B0D6}" destId="{1ABC0C0E-391E-48E1-B23C-66A1E1642A9F}" srcOrd="1" destOrd="0" presId="urn:microsoft.com/office/officeart/2005/8/layout/hProcess4"/>
    <dgm:cxn modelId="{8600BF36-53B3-4682-9EA9-A78F6CE998E1}" type="presParOf" srcId="{99E50B6F-CDEF-4513-B3B6-C75FA17A2E12}" destId="{66ED8938-C4F5-455A-B0C4-2FE0DA5BF18E}" srcOrd="0" destOrd="0" presId="urn:microsoft.com/office/officeart/2005/8/layout/hProcess4"/>
    <dgm:cxn modelId="{8E84B68D-AA49-4488-AFBE-F030172E931E}" type="presParOf" srcId="{99E50B6F-CDEF-4513-B3B6-C75FA17A2E12}" destId="{2E111DA8-6F33-4A9B-9F89-8E0BA97EEB40}" srcOrd="1" destOrd="0" presId="urn:microsoft.com/office/officeart/2005/8/layout/hProcess4"/>
    <dgm:cxn modelId="{25F849A2-D735-478A-849E-A1393BDF94A4}" type="presParOf" srcId="{99E50B6F-CDEF-4513-B3B6-C75FA17A2E12}" destId="{51C00026-C4D5-49C4-8079-60A70CC9A993}" srcOrd="2" destOrd="0" presId="urn:microsoft.com/office/officeart/2005/8/layout/hProcess4"/>
    <dgm:cxn modelId="{EF03436B-A8A8-4571-8E1E-F3A32757CE70}" type="presParOf" srcId="{51C00026-C4D5-49C4-8079-60A70CC9A993}" destId="{AB571A68-42A2-4F7C-BD6D-A65EF0A79D57}" srcOrd="0" destOrd="0" presId="urn:microsoft.com/office/officeart/2005/8/layout/hProcess4"/>
    <dgm:cxn modelId="{D1D190D1-EF25-4CD3-ADA2-7778DD711615}" type="presParOf" srcId="{AB571A68-42A2-4F7C-BD6D-A65EF0A79D57}" destId="{8D83914C-F646-47C9-86D3-46B2B8A75942}" srcOrd="0" destOrd="0" presId="urn:microsoft.com/office/officeart/2005/8/layout/hProcess4"/>
    <dgm:cxn modelId="{482F3D37-BDDB-4507-88FE-C68BDC0B24B2}" type="presParOf" srcId="{AB571A68-42A2-4F7C-BD6D-A65EF0A79D57}" destId="{3A56968A-E0A1-4472-A81F-33AF83D89196}" srcOrd="1" destOrd="0" presId="urn:microsoft.com/office/officeart/2005/8/layout/hProcess4"/>
    <dgm:cxn modelId="{2EBBC131-69C9-42ED-B059-9D7B919D2370}" type="presParOf" srcId="{AB571A68-42A2-4F7C-BD6D-A65EF0A79D57}" destId="{F85351F3-A84E-4E77-8FAE-5FE9A70E5BD1}" srcOrd="2" destOrd="0" presId="urn:microsoft.com/office/officeart/2005/8/layout/hProcess4"/>
    <dgm:cxn modelId="{D8F4E8BF-2927-40F2-B235-6D0EF639A955}" type="presParOf" srcId="{AB571A68-42A2-4F7C-BD6D-A65EF0A79D57}" destId="{93246614-B449-443A-B0F1-95E91921E9D8}" srcOrd="3" destOrd="0" presId="urn:microsoft.com/office/officeart/2005/8/layout/hProcess4"/>
    <dgm:cxn modelId="{1E34E990-1710-4513-B261-DE5DF7D3C1E2}" type="presParOf" srcId="{AB571A68-42A2-4F7C-BD6D-A65EF0A79D57}" destId="{3C101A1B-316F-4708-8B9D-3719DC1F7B01}" srcOrd="4" destOrd="0" presId="urn:microsoft.com/office/officeart/2005/8/layout/hProcess4"/>
    <dgm:cxn modelId="{780E4A44-025B-4FAD-8045-00D7F68F9611}" type="presParOf" srcId="{51C00026-C4D5-49C4-8079-60A70CC9A993}" destId="{806460DA-3BDB-4235-8F83-5E07F6F8F17D}" srcOrd="1" destOrd="0" presId="urn:microsoft.com/office/officeart/2005/8/layout/hProcess4"/>
    <dgm:cxn modelId="{DD63110C-1582-421B-BD4E-24A562CE4F51}" type="presParOf" srcId="{51C00026-C4D5-49C4-8079-60A70CC9A993}" destId="{F4DA058E-0EB1-48CF-9C37-9A410B6031B6}" srcOrd="2" destOrd="0" presId="urn:microsoft.com/office/officeart/2005/8/layout/hProcess4"/>
    <dgm:cxn modelId="{E100B012-E8EF-4442-A04D-E0F121E9565D}" type="presParOf" srcId="{F4DA058E-0EB1-48CF-9C37-9A410B6031B6}" destId="{285D0E3D-AB51-41D0-B8A1-D4D22AB6E7BF}" srcOrd="0" destOrd="0" presId="urn:microsoft.com/office/officeart/2005/8/layout/hProcess4"/>
    <dgm:cxn modelId="{AE0AE382-B611-41E5-8249-A267E8761A8C}" type="presParOf" srcId="{F4DA058E-0EB1-48CF-9C37-9A410B6031B6}" destId="{8D87B9EB-96F2-4066-86EF-89D7AFAEA69E}" srcOrd="1" destOrd="0" presId="urn:microsoft.com/office/officeart/2005/8/layout/hProcess4"/>
    <dgm:cxn modelId="{D8457400-5494-4402-A030-332B3D916FB4}" type="presParOf" srcId="{F4DA058E-0EB1-48CF-9C37-9A410B6031B6}" destId="{547749D9-95A7-4758-A1D5-44C0C97D642A}" srcOrd="2" destOrd="0" presId="urn:microsoft.com/office/officeart/2005/8/layout/hProcess4"/>
    <dgm:cxn modelId="{6F15F1F6-A7BC-4A50-B907-CC4DA267D03A}" type="presParOf" srcId="{F4DA058E-0EB1-48CF-9C37-9A410B6031B6}" destId="{C35B912B-C3EC-41D4-A7E3-1B2F9D15219C}" srcOrd="3" destOrd="0" presId="urn:microsoft.com/office/officeart/2005/8/layout/hProcess4"/>
    <dgm:cxn modelId="{CFCAC096-C163-4F59-A869-0950EF7DD00B}" type="presParOf" srcId="{F4DA058E-0EB1-48CF-9C37-9A410B6031B6}" destId="{4262FE74-7744-4C35-8542-96856CB5F4D2}" srcOrd="4" destOrd="0" presId="urn:microsoft.com/office/officeart/2005/8/layout/hProcess4"/>
    <dgm:cxn modelId="{AB14FF9C-5A87-4692-88B4-5886FB192235}" type="presParOf" srcId="{51C00026-C4D5-49C4-8079-60A70CC9A993}" destId="{511FCBE0-7C2E-46E5-B1C1-B7E2BD5EB0F5}" srcOrd="3" destOrd="0" presId="urn:microsoft.com/office/officeart/2005/8/layout/hProcess4"/>
    <dgm:cxn modelId="{2DCEF9AB-436D-4331-9D1B-5FF7F050C68C}" type="presParOf" srcId="{51C00026-C4D5-49C4-8079-60A70CC9A993}" destId="{EFC49B28-E7A3-4C69-A7AD-B42CEEBD2192}" srcOrd="4" destOrd="0" presId="urn:microsoft.com/office/officeart/2005/8/layout/hProcess4"/>
    <dgm:cxn modelId="{224D09FC-08C7-4DBD-8C66-FCE1583F0495}" type="presParOf" srcId="{EFC49B28-E7A3-4C69-A7AD-B42CEEBD2192}" destId="{CFE5C617-7C03-4756-9AE2-C062FC0BF34F}" srcOrd="0" destOrd="0" presId="urn:microsoft.com/office/officeart/2005/8/layout/hProcess4"/>
    <dgm:cxn modelId="{E37DBC70-1BC4-4288-8475-020272BBFAFA}" type="presParOf" srcId="{EFC49B28-E7A3-4C69-A7AD-B42CEEBD2192}" destId="{D627A842-D3B2-492A-BCBB-66750577F7BE}" srcOrd="1" destOrd="0" presId="urn:microsoft.com/office/officeart/2005/8/layout/hProcess4"/>
    <dgm:cxn modelId="{32A2C9D7-F592-4CE9-9CCC-DAB7C087E1F8}" type="presParOf" srcId="{EFC49B28-E7A3-4C69-A7AD-B42CEEBD2192}" destId="{1ABC0C0E-391E-48E1-B23C-66A1E1642A9F}" srcOrd="2" destOrd="0" presId="urn:microsoft.com/office/officeart/2005/8/layout/hProcess4"/>
    <dgm:cxn modelId="{6022E71A-8094-4546-97E7-4F65E32569AC}" type="presParOf" srcId="{EFC49B28-E7A3-4C69-A7AD-B42CEEBD2192}" destId="{9324AE40-C757-43FB-8D9F-7736A07938F3}" srcOrd="3" destOrd="0" presId="urn:microsoft.com/office/officeart/2005/8/layout/hProcess4"/>
    <dgm:cxn modelId="{214D979F-0D40-4517-94A3-6823A479847B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用户分析子系统</a:t>
          </a:r>
          <a:r>
            <a:rPr lang="en-US" altLang="en-US" sz="1800" dirty="0" smtClean="0">
              <a:solidFill>
                <a:srgbClr val="1C1C1C"/>
              </a:solidFill>
            </a:rPr>
            <a:t>V1.O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4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用户互动子系统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初步整合成遇见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提供遇见下载入口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C8A37174-0025-4FA4-8310-71EA7A45CE5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对遇见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r>
            <a:rPr lang="zh-CN" altLang="en-US" sz="1800" dirty="0" smtClean="0">
              <a:solidFill>
                <a:srgbClr val="1C1C1C"/>
              </a:solidFill>
            </a:rPr>
            <a:t>进行测试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47DB275-1545-42D3-B983-423092B9EB68}" type="par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54A267F7-F120-4590-9373-9A4CDD2FA6D6}" type="sib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7DCFA471-16B0-4B72-822D-BAD09B55AD4D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dirty="0" smtClean="0">
              <a:solidFill>
                <a:srgbClr val="1C1C1C"/>
              </a:solidFill>
            </a:rPr>
            <a:t>V1.0</a:t>
          </a:r>
          <a:endParaRPr lang="zh-CN" altLang="en-US" sz="1800" dirty="0" smtClean="0">
            <a:solidFill>
              <a:srgbClr val="1C1C1C"/>
            </a:solidFill>
          </a:endParaRPr>
        </a:p>
      </dgm:t>
    </dgm:pt>
    <dgm:pt modelId="{C9315BAB-E85E-4E85-818C-878FB557F0B4}" type="parTrans" cxnId="{490989A2-4786-473C-ABAA-96B2C305E3F6}">
      <dgm:prSet/>
      <dgm:spPr/>
      <dgm:t>
        <a:bodyPr/>
        <a:lstStyle/>
        <a:p>
          <a:endParaRPr lang="zh-CN" altLang="en-US"/>
        </a:p>
      </dgm:t>
    </dgm:pt>
    <dgm:pt modelId="{965E7BBC-FF44-407F-ACCB-FE25FAB22D9A}" type="sibTrans" cxnId="{490989A2-4786-473C-ABAA-96B2C305E3F6}">
      <dgm:prSet/>
      <dgm:spPr/>
      <dgm:t>
        <a:bodyPr/>
        <a:lstStyle/>
        <a:p>
          <a:endParaRPr lang="zh-CN" altLang="en-US"/>
        </a:p>
      </dgm:t>
    </dgm:pt>
    <dgm:pt modelId="{3D8FB1E0-A3A4-4E19-BB98-A4A3AE7CD200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整合测试</a:t>
          </a:r>
        </a:p>
      </dgm:t>
    </dgm:pt>
    <dgm:pt modelId="{55225C87-799B-4511-8E1B-746B43AF5B6B}" type="parTrans" cxnId="{E12B9467-F01E-4296-9040-38D79222F19C}">
      <dgm:prSet/>
      <dgm:spPr/>
      <dgm:t>
        <a:bodyPr/>
        <a:lstStyle/>
        <a:p>
          <a:endParaRPr lang="zh-CN" altLang="en-US"/>
        </a:p>
      </dgm:t>
    </dgm:pt>
    <dgm:pt modelId="{DEEAE88C-1380-4969-B84E-27CCF680CA7D}" type="sibTrans" cxnId="{E12B9467-F01E-4296-9040-38D79222F19C}">
      <dgm:prSet/>
      <dgm:spPr/>
      <dgm:t>
        <a:bodyPr/>
        <a:lstStyle/>
        <a:p>
          <a:endParaRPr lang="zh-CN" altLang="en-US"/>
        </a:p>
      </dgm:t>
    </dgm:pt>
    <dgm:pt modelId="{FAE71AB8-0845-4BE9-9DC8-DC81C3DB6D2B}">
      <dgm:prSet custT="1"/>
      <dgm:spPr/>
      <dgm:t>
        <a:bodyPr/>
        <a:lstStyle/>
        <a:p>
          <a:endParaRPr lang="zh-CN" altLang="en-US" sz="1800" dirty="0" smtClean="0">
            <a:solidFill>
              <a:srgbClr val="1C1C1C"/>
            </a:solidFill>
          </a:endParaRPr>
        </a:p>
      </dgm:t>
    </dgm:pt>
    <dgm:pt modelId="{EEDD14EC-3C11-4CD8-B4F7-5D1E213F7A45}" type="parTrans" cxnId="{84D3A0C2-1B02-40AF-83F5-BAEFD82028C3}">
      <dgm:prSet/>
      <dgm:spPr/>
      <dgm:t>
        <a:bodyPr/>
        <a:lstStyle/>
        <a:p>
          <a:endParaRPr lang="zh-CN" altLang="en-US"/>
        </a:p>
      </dgm:t>
    </dgm:pt>
    <dgm:pt modelId="{B0138265-807E-4976-808D-24888CD720ED}" type="sibTrans" cxnId="{84D3A0C2-1B02-40AF-83F5-BAEFD82028C3}">
      <dgm:prSet/>
      <dgm:spPr/>
      <dgm:t>
        <a:bodyPr/>
        <a:lstStyle/>
        <a:p>
          <a:endParaRPr lang="zh-CN" altLang="en-US"/>
        </a:p>
      </dgm:t>
    </dgm:pt>
    <dgm:pt modelId="{3948BD1C-701E-4621-8385-263E09E3B8C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根据反馈内容，对系统各模块进行优化，整合成遇见</a:t>
          </a:r>
          <a:r>
            <a:rPr lang="en-US" altLang="zh-CN" sz="1800" dirty="0" smtClean="0">
              <a:solidFill>
                <a:srgbClr val="1C1C1C"/>
              </a:solidFill>
            </a:rPr>
            <a:t>V2.0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22204736-396B-4ED7-AC9C-60B3C809EF1B}" type="parTrans" cxnId="{EDE1C213-6F57-473A-B187-A0614FEF6072}">
      <dgm:prSet/>
      <dgm:spPr/>
      <dgm:t>
        <a:bodyPr/>
        <a:lstStyle/>
        <a:p>
          <a:endParaRPr lang="zh-CN" altLang="en-US"/>
        </a:p>
      </dgm:t>
    </dgm:pt>
    <dgm:pt modelId="{6CD4EDDA-842D-4DE1-B11C-B0F46F37A4C8}" type="sibTrans" cxnId="{EDE1C213-6F57-473A-B187-A0614FEF6072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5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2675ED35-EDE1-465C-ADA3-F2FF3A67BD1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对界面进行整体优化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3BC446DF-CA57-4692-A470-98A5FD462C85}" type="parTrans" cxnId="{06C683DB-EA60-4091-AB6D-00E7C8B44AB2}">
      <dgm:prSet/>
      <dgm:spPr/>
      <dgm:t>
        <a:bodyPr/>
        <a:lstStyle/>
        <a:p>
          <a:endParaRPr lang="zh-CN" altLang="en-US"/>
        </a:p>
      </dgm:t>
    </dgm:pt>
    <dgm:pt modelId="{7F8E3C5B-87CB-462A-9B69-C41CAF2057E7}" type="sibTrans" cxnId="{06C683DB-EA60-4091-AB6D-00E7C8B44AB2}">
      <dgm:prSet/>
      <dgm:spPr/>
      <dgm:t>
        <a:bodyPr/>
        <a:lstStyle/>
        <a:p>
          <a:endParaRPr lang="zh-CN" altLang="en-US"/>
        </a:p>
      </dgm:t>
    </dgm:pt>
    <dgm:pt modelId="{9AFBFDA3-0A2D-4CAD-9E96-FA41BD656A5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进行用户试用及反馈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D4121D8-B84B-410F-9184-DE18CBE6BE64}" type="parTrans" cxnId="{209B4E99-B98F-464B-88FD-784A4FF7BED9}">
      <dgm:prSet/>
      <dgm:spPr/>
      <dgm:t>
        <a:bodyPr/>
        <a:lstStyle/>
        <a:p>
          <a:endParaRPr lang="zh-CN" altLang="en-US"/>
        </a:p>
      </dgm:t>
    </dgm:pt>
    <dgm:pt modelId="{C33CDD68-7012-45D9-8268-D22CE782BFE3}" type="sibTrans" cxnId="{209B4E99-B98F-464B-88FD-784A4FF7BED9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X="13319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 custLinFactNeighborX="-3503" custLinFactNeighborY="295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X="126815" custScaleY="141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Y="-32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X="133216" custScaleY="1359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ScaleX="102792" custLinFactNeighborX="1503" custLinFactNeighborY="5707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F3E11D91-C459-4C29-9327-599CF4FEB91E}" type="presOf" srcId="{D4E36BDB-ED9C-4A17-9C54-DDAABEBAA0C4}" destId="{547749D9-95A7-4758-A1D5-44C0C97D642A}" srcOrd="1" destOrd="2" presId="urn:microsoft.com/office/officeart/2005/8/layout/hProcess4"/>
    <dgm:cxn modelId="{5B623AED-62D2-4F56-A8F1-894FE02182E9}" type="presOf" srcId="{3D8FB1E0-A3A4-4E19-BB98-A4A3AE7CD200}" destId="{F85351F3-A84E-4E77-8FAE-5FE9A70E5BD1}" srcOrd="1" destOrd="2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EDE1C213-6F57-473A-B187-A0614FEF6072}" srcId="{A92D798B-F514-4C55-9637-4ECD7BC618AD}" destId="{3948BD1C-701E-4621-8385-263E09E3B8C3}" srcOrd="2" destOrd="0" parTransId="{22204736-396B-4ED7-AC9C-60B3C809EF1B}" sibTransId="{6CD4EDDA-842D-4DE1-B11C-B0F46F37A4C8}"/>
    <dgm:cxn modelId="{8F6B4083-BD9B-4CBF-AD0C-30AABC89F48D}" type="presOf" srcId="{FAE71AB8-0845-4BE9-9DC8-DC81C3DB6D2B}" destId="{3A56968A-E0A1-4472-A81F-33AF83D89196}" srcOrd="0" destOrd="3" presId="urn:microsoft.com/office/officeart/2005/8/layout/hProcess4"/>
    <dgm:cxn modelId="{06C683DB-EA60-4091-AB6D-00E7C8B44AB2}" srcId="{50D1D4AE-6284-4639-B39D-7107C967DE93}" destId="{2675ED35-EDE1-465C-ADA3-F2FF3A67BD1E}" srcOrd="1" destOrd="0" parTransId="{3BC446DF-CA57-4692-A470-98A5FD462C85}" sibTransId="{7F8E3C5B-87CB-462A-9B69-C41CAF2057E7}"/>
    <dgm:cxn modelId="{0C614142-EFFC-47FB-894C-FA45D95FF9AC}" type="presOf" srcId="{9AFBFDA3-0A2D-4CAD-9E96-FA41BD656A52}" destId="{D627A842-D3B2-492A-BCBB-66750577F7BE}" srcOrd="0" destOrd="1" presId="urn:microsoft.com/office/officeart/2005/8/layout/hProcess4"/>
    <dgm:cxn modelId="{488304FD-81A6-407B-84FD-F90A0B077E2F}" type="presOf" srcId="{44E8B082-45DE-4A7F-A9F8-53876133B0D6}" destId="{1ABC0C0E-391E-48E1-B23C-66A1E1642A9F}" srcOrd="1" destOrd="0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D2B1B8B2-8E45-4D5A-BD57-691477F521F6}" type="presOf" srcId="{6B680945-A323-4172-9DE0-35B7D7CE503D}" destId="{511FCBE0-7C2E-46E5-B1C1-B7E2BD5EB0F5}" srcOrd="0" destOrd="0" presId="urn:microsoft.com/office/officeart/2005/8/layout/hProcess4"/>
    <dgm:cxn modelId="{0C64A13F-3B5A-46E2-A3B4-6F6F2ACDD6A3}" type="presOf" srcId="{50D1D4AE-6284-4639-B39D-7107C967DE93}" destId="{C35B912B-C3EC-41D4-A7E3-1B2F9D15219C}" srcOrd="0" destOrd="0" presId="urn:microsoft.com/office/officeart/2005/8/layout/hProcess4"/>
    <dgm:cxn modelId="{E57E1C63-6332-407F-BDBF-C843A05DFFE7}" type="presOf" srcId="{44E8B082-45DE-4A7F-A9F8-53876133B0D6}" destId="{D627A842-D3B2-492A-BCBB-66750577F7BE}" srcOrd="0" destOrd="0" presId="urn:microsoft.com/office/officeart/2005/8/layout/hProcess4"/>
    <dgm:cxn modelId="{767582CE-57A1-4154-8552-CFC7CC4EB13D}" type="presOf" srcId="{7DCFA471-16B0-4B72-822D-BAD09B55AD4D}" destId="{F85351F3-A84E-4E77-8FAE-5FE9A70E5BD1}" srcOrd="1" destOrd="1" presId="urn:microsoft.com/office/officeart/2005/8/layout/hProcess4"/>
    <dgm:cxn modelId="{BAF316E5-D79F-40E8-BFA2-2950C5E579CB}" srcId="{50D1D4AE-6284-4639-B39D-7107C967DE93}" destId="{D4E36BDB-ED9C-4A17-9C54-DDAABEBAA0C4}" srcOrd="2" destOrd="0" parTransId="{CCEB54FF-A86E-4955-8AFB-A0D14C23EECB}" sibTransId="{93B68759-73F1-4353-B2CE-F76969E25009}"/>
    <dgm:cxn modelId="{1FF1528C-2F78-40D6-8414-0E360A4BBA85}" type="presOf" srcId="{3D8FB1E0-A3A4-4E19-BB98-A4A3AE7CD200}" destId="{3A56968A-E0A1-4472-A81F-33AF83D89196}" srcOrd="0" destOrd="2" presId="urn:microsoft.com/office/officeart/2005/8/layout/hProcess4"/>
    <dgm:cxn modelId="{9254F5FA-2322-45A1-80D0-4822F0048871}" type="presOf" srcId="{7E8238E3-0F58-4E66-BA3B-9DB6BE6DD35F}" destId="{99E50B6F-CDEF-4513-B3B6-C75FA17A2E12}" srcOrd="0" destOrd="0" presId="urn:microsoft.com/office/officeart/2005/8/layout/hProcess4"/>
    <dgm:cxn modelId="{AF1B77AA-6D2B-460B-BCDF-569ACE1ACF7A}" type="presOf" srcId="{2675ED35-EDE1-465C-ADA3-F2FF3A67BD1E}" destId="{8D87B9EB-96F2-4066-86EF-89D7AFAEA69E}" srcOrd="0" destOrd="1" presId="urn:microsoft.com/office/officeart/2005/8/layout/hProcess4"/>
    <dgm:cxn modelId="{D8CF6664-094E-490E-B1D1-6C53FA232F74}" type="presOf" srcId="{7B5AE738-93C7-43C8-9DB6-5F01C0495DE4}" destId="{93246614-B449-443A-B0F1-95E91921E9D8}" srcOrd="0" destOrd="0" presId="urn:microsoft.com/office/officeart/2005/8/layout/hProcess4"/>
    <dgm:cxn modelId="{0D06EEB9-CC91-4570-A08B-3DF550EFE668}" type="presOf" srcId="{AFBFCE69-D95F-465E-B5DB-FDE90EFCA149}" destId="{3A56968A-E0A1-4472-A81F-33AF83D89196}" srcOrd="0" destOrd="0" presId="urn:microsoft.com/office/officeart/2005/8/layout/hProcess4"/>
    <dgm:cxn modelId="{84D3A0C2-1B02-40AF-83F5-BAEFD82028C3}" srcId="{7B5AE738-93C7-43C8-9DB6-5F01C0495DE4}" destId="{FAE71AB8-0845-4BE9-9DC8-DC81C3DB6D2B}" srcOrd="3" destOrd="0" parTransId="{EEDD14EC-3C11-4CD8-B4F7-5D1E213F7A45}" sibTransId="{B0138265-807E-4976-808D-24888CD720ED}"/>
    <dgm:cxn modelId="{A98B7099-8D83-457A-8583-A75AD8F981C1}" srcId="{50D1D4AE-6284-4639-B39D-7107C967DE93}" destId="{C8A37174-0025-4FA4-8310-71EA7A45CE57}" srcOrd="3" destOrd="0" parTransId="{C47DB275-1545-42D3-B983-423092B9EB68}" sibTransId="{54A267F7-F120-4590-9373-9A4CDD2FA6D6}"/>
    <dgm:cxn modelId="{CDC58518-4A3C-486D-A68A-59811A2B7237}" type="presOf" srcId="{07F363F8-5443-4D43-B030-85B1BD2F4B99}" destId="{547749D9-95A7-4758-A1D5-44C0C97D642A}" srcOrd="1" destOrd="0" presId="urn:microsoft.com/office/officeart/2005/8/layout/hProcess4"/>
    <dgm:cxn modelId="{E12B9467-F01E-4296-9040-38D79222F19C}" srcId="{7B5AE738-93C7-43C8-9DB6-5F01C0495DE4}" destId="{3D8FB1E0-A3A4-4E19-BB98-A4A3AE7CD200}" srcOrd="2" destOrd="0" parTransId="{55225C87-799B-4511-8E1B-746B43AF5B6B}" sibTransId="{DEEAE88C-1380-4969-B84E-27CCF680CA7D}"/>
    <dgm:cxn modelId="{209B4E99-B98F-464B-88FD-784A4FF7BED9}" srcId="{A92D798B-F514-4C55-9637-4ECD7BC618AD}" destId="{9AFBFDA3-0A2D-4CAD-9E96-FA41BD656A52}" srcOrd="1" destOrd="0" parTransId="{BD4121D8-B84B-410F-9184-DE18CBE6BE64}" sibTransId="{C33CDD68-7012-45D9-8268-D22CE782BFE3}"/>
    <dgm:cxn modelId="{7F5F0514-8F9E-4664-88D3-2E3D3E78E091}" type="presOf" srcId="{07F363F8-5443-4D43-B030-85B1BD2F4B99}" destId="{8D87B9EB-96F2-4066-86EF-89D7AFAEA69E}" srcOrd="0" destOrd="0" presId="urn:microsoft.com/office/officeart/2005/8/layout/hProcess4"/>
    <dgm:cxn modelId="{E1A1E6A2-2E2E-40AB-873C-D94EA62519DB}" type="presOf" srcId="{9AFBFDA3-0A2D-4CAD-9E96-FA41BD656A52}" destId="{1ABC0C0E-391E-48E1-B23C-66A1E1642A9F}" srcOrd="1" destOrd="1" presId="urn:microsoft.com/office/officeart/2005/8/layout/hProcess4"/>
    <dgm:cxn modelId="{353BFCE9-E73A-4C3C-A267-2BCC5481E8B1}" type="presOf" srcId="{FAE71AB8-0845-4BE9-9DC8-DC81C3DB6D2B}" destId="{F85351F3-A84E-4E77-8FAE-5FE9A70E5BD1}" srcOrd="1" destOrd="3" presId="urn:microsoft.com/office/officeart/2005/8/layout/hProcess4"/>
    <dgm:cxn modelId="{E32B6186-2EB4-4F82-AEB9-0B0D3F13E38B}" type="presOf" srcId="{3948BD1C-701E-4621-8385-263E09E3B8C3}" destId="{1ABC0C0E-391E-48E1-B23C-66A1E1642A9F}" srcOrd="1" destOrd="2" presId="urn:microsoft.com/office/officeart/2005/8/layout/hProcess4"/>
    <dgm:cxn modelId="{32C2A42B-AFC5-4AE7-BFB1-D9320882AE52}" type="presOf" srcId="{A92D798B-F514-4C55-9637-4ECD7BC618AD}" destId="{9324AE40-C757-43FB-8D9F-7736A07938F3}" srcOrd="0" destOrd="0" presId="urn:microsoft.com/office/officeart/2005/8/layout/hProcess4"/>
    <dgm:cxn modelId="{BA88CE82-24D7-49B6-AFA7-58B09A96E640}" type="presOf" srcId="{C8A37174-0025-4FA4-8310-71EA7A45CE57}" destId="{547749D9-95A7-4758-A1D5-44C0C97D642A}" srcOrd="1" destOrd="3" presId="urn:microsoft.com/office/officeart/2005/8/layout/hProcess4"/>
    <dgm:cxn modelId="{490989A2-4786-473C-ABAA-96B2C305E3F6}" srcId="{7B5AE738-93C7-43C8-9DB6-5F01C0495DE4}" destId="{7DCFA471-16B0-4B72-822D-BAD09B55AD4D}" srcOrd="1" destOrd="0" parTransId="{C9315BAB-E85E-4E85-818C-878FB557F0B4}" sibTransId="{965E7BBC-FF44-407F-ACCB-FE25FAB22D9A}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B8059303-AA4F-4FB1-B2B4-6A8D802DA727}" type="presOf" srcId="{3948BD1C-701E-4621-8385-263E09E3B8C3}" destId="{D627A842-D3B2-492A-BCBB-66750577F7BE}" srcOrd="0" destOrd="2" presId="urn:microsoft.com/office/officeart/2005/8/layout/hProcess4"/>
    <dgm:cxn modelId="{BD1FEC2F-D808-49B0-9062-19147C0D2010}" type="presOf" srcId="{D4E36BDB-ED9C-4A17-9C54-DDAABEBAA0C4}" destId="{8D87B9EB-96F2-4066-86EF-89D7AFAEA69E}" srcOrd="0" destOrd="2" presId="urn:microsoft.com/office/officeart/2005/8/layout/hProcess4"/>
    <dgm:cxn modelId="{DF38CBF4-B0CC-40DB-A0BD-47B72DB20400}" type="presOf" srcId="{0A42F8B8-4764-4BB2-B0E7-5D5E32EC3C23}" destId="{806460DA-3BDB-4235-8F83-5E07F6F8F17D}" srcOrd="0" destOrd="0" presId="urn:microsoft.com/office/officeart/2005/8/layout/hProcess4"/>
    <dgm:cxn modelId="{1DFB6A2A-8A47-486B-BD02-E24B55CB2FD0}" type="presOf" srcId="{C8A37174-0025-4FA4-8310-71EA7A45CE57}" destId="{8D87B9EB-96F2-4066-86EF-89D7AFAEA69E}" srcOrd="0" destOrd="3" presId="urn:microsoft.com/office/officeart/2005/8/layout/hProcess4"/>
    <dgm:cxn modelId="{61142982-5923-4608-8C80-CC8BC107DBFB}" type="presOf" srcId="{2675ED35-EDE1-465C-ADA3-F2FF3A67BD1E}" destId="{547749D9-95A7-4758-A1D5-44C0C97D642A}" srcOrd="1" destOrd="1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C2774EB9-76AC-409E-9B20-512AC45D1269}" type="presOf" srcId="{AFBFCE69-D95F-465E-B5DB-FDE90EFCA149}" destId="{F85351F3-A84E-4E77-8FAE-5FE9A70E5BD1}" srcOrd="1" destOrd="0" presId="urn:microsoft.com/office/officeart/2005/8/layout/hProcess4"/>
    <dgm:cxn modelId="{ECAA6CCC-2F04-4541-9EA6-1102CEEE233C}" type="presOf" srcId="{7DCFA471-16B0-4B72-822D-BAD09B55AD4D}" destId="{3A56968A-E0A1-4472-A81F-33AF83D89196}" srcOrd="0" destOrd="1" presId="urn:microsoft.com/office/officeart/2005/8/layout/hProcess4"/>
    <dgm:cxn modelId="{E5F7F3D8-228A-444C-86DC-81F7EB1A3949}" type="presParOf" srcId="{99E50B6F-CDEF-4513-B3B6-C75FA17A2E12}" destId="{66ED8938-C4F5-455A-B0C4-2FE0DA5BF18E}" srcOrd="0" destOrd="0" presId="urn:microsoft.com/office/officeart/2005/8/layout/hProcess4"/>
    <dgm:cxn modelId="{78F8C0F4-3855-409D-BD97-104158DF97C1}" type="presParOf" srcId="{99E50B6F-CDEF-4513-B3B6-C75FA17A2E12}" destId="{2E111DA8-6F33-4A9B-9F89-8E0BA97EEB40}" srcOrd="1" destOrd="0" presId="urn:microsoft.com/office/officeart/2005/8/layout/hProcess4"/>
    <dgm:cxn modelId="{45658B26-A714-4D38-87AD-0D5E49CA4E37}" type="presParOf" srcId="{99E50B6F-CDEF-4513-B3B6-C75FA17A2E12}" destId="{51C00026-C4D5-49C4-8079-60A70CC9A993}" srcOrd="2" destOrd="0" presId="urn:microsoft.com/office/officeart/2005/8/layout/hProcess4"/>
    <dgm:cxn modelId="{74E368D6-8BBA-4B7B-9C50-1284D9C71424}" type="presParOf" srcId="{51C00026-C4D5-49C4-8079-60A70CC9A993}" destId="{AB571A68-42A2-4F7C-BD6D-A65EF0A79D57}" srcOrd="0" destOrd="0" presId="urn:microsoft.com/office/officeart/2005/8/layout/hProcess4"/>
    <dgm:cxn modelId="{367A6D7B-2466-4F1F-8C62-684774B9BC97}" type="presParOf" srcId="{AB571A68-42A2-4F7C-BD6D-A65EF0A79D57}" destId="{8D83914C-F646-47C9-86D3-46B2B8A75942}" srcOrd="0" destOrd="0" presId="urn:microsoft.com/office/officeart/2005/8/layout/hProcess4"/>
    <dgm:cxn modelId="{98A721EB-B46E-4429-A01A-BA71414C0128}" type="presParOf" srcId="{AB571A68-42A2-4F7C-BD6D-A65EF0A79D57}" destId="{3A56968A-E0A1-4472-A81F-33AF83D89196}" srcOrd="1" destOrd="0" presId="urn:microsoft.com/office/officeart/2005/8/layout/hProcess4"/>
    <dgm:cxn modelId="{AD42F03B-50F9-45BF-BEE2-FF0D3EFEB11F}" type="presParOf" srcId="{AB571A68-42A2-4F7C-BD6D-A65EF0A79D57}" destId="{F85351F3-A84E-4E77-8FAE-5FE9A70E5BD1}" srcOrd="2" destOrd="0" presId="urn:microsoft.com/office/officeart/2005/8/layout/hProcess4"/>
    <dgm:cxn modelId="{02F9F87B-58CD-4D3E-9DFF-32D9AD4C3333}" type="presParOf" srcId="{AB571A68-42A2-4F7C-BD6D-A65EF0A79D57}" destId="{93246614-B449-443A-B0F1-95E91921E9D8}" srcOrd="3" destOrd="0" presId="urn:microsoft.com/office/officeart/2005/8/layout/hProcess4"/>
    <dgm:cxn modelId="{422FF730-4C5D-40CF-A9BA-3758404D4BC9}" type="presParOf" srcId="{AB571A68-42A2-4F7C-BD6D-A65EF0A79D57}" destId="{3C101A1B-316F-4708-8B9D-3719DC1F7B01}" srcOrd="4" destOrd="0" presId="urn:microsoft.com/office/officeart/2005/8/layout/hProcess4"/>
    <dgm:cxn modelId="{C72AF572-3A56-4C1D-9D46-4F60FF6B1B05}" type="presParOf" srcId="{51C00026-C4D5-49C4-8079-60A70CC9A993}" destId="{806460DA-3BDB-4235-8F83-5E07F6F8F17D}" srcOrd="1" destOrd="0" presId="urn:microsoft.com/office/officeart/2005/8/layout/hProcess4"/>
    <dgm:cxn modelId="{128A17B9-ACE1-488A-B988-76EA6BF65656}" type="presParOf" srcId="{51C00026-C4D5-49C4-8079-60A70CC9A993}" destId="{F4DA058E-0EB1-48CF-9C37-9A410B6031B6}" srcOrd="2" destOrd="0" presId="urn:microsoft.com/office/officeart/2005/8/layout/hProcess4"/>
    <dgm:cxn modelId="{3C2089DF-6542-4805-B6A4-E1918263F59F}" type="presParOf" srcId="{F4DA058E-0EB1-48CF-9C37-9A410B6031B6}" destId="{285D0E3D-AB51-41D0-B8A1-D4D22AB6E7BF}" srcOrd="0" destOrd="0" presId="urn:microsoft.com/office/officeart/2005/8/layout/hProcess4"/>
    <dgm:cxn modelId="{91323BBB-E13E-4D8E-94AC-59BF336E7D3B}" type="presParOf" srcId="{F4DA058E-0EB1-48CF-9C37-9A410B6031B6}" destId="{8D87B9EB-96F2-4066-86EF-89D7AFAEA69E}" srcOrd="1" destOrd="0" presId="urn:microsoft.com/office/officeart/2005/8/layout/hProcess4"/>
    <dgm:cxn modelId="{4FF1B436-2073-49E2-8CB5-96F599DE6D5B}" type="presParOf" srcId="{F4DA058E-0EB1-48CF-9C37-9A410B6031B6}" destId="{547749D9-95A7-4758-A1D5-44C0C97D642A}" srcOrd="2" destOrd="0" presId="urn:microsoft.com/office/officeart/2005/8/layout/hProcess4"/>
    <dgm:cxn modelId="{39980CD0-18CA-41F6-9E9D-345C4ED37695}" type="presParOf" srcId="{F4DA058E-0EB1-48CF-9C37-9A410B6031B6}" destId="{C35B912B-C3EC-41D4-A7E3-1B2F9D15219C}" srcOrd="3" destOrd="0" presId="urn:microsoft.com/office/officeart/2005/8/layout/hProcess4"/>
    <dgm:cxn modelId="{9CAE197F-84BD-4C41-9A0E-E1AFA6305F7D}" type="presParOf" srcId="{F4DA058E-0EB1-48CF-9C37-9A410B6031B6}" destId="{4262FE74-7744-4C35-8542-96856CB5F4D2}" srcOrd="4" destOrd="0" presId="urn:microsoft.com/office/officeart/2005/8/layout/hProcess4"/>
    <dgm:cxn modelId="{AEF07CEA-2792-4E06-B2BF-B3EE06380CCE}" type="presParOf" srcId="{51C00026-C4D5-49C4-8079-60A70CC9A993}" destId="{511FCBE0-7C2E-46E5-B1C1-B7E2BD5EB0F5}" srcOrd="3" destOrd="0" presId="urn:microsoft.com/office/officeart/2005/8/layout/hProcess4"/>
    <dgm:cxn modelId="{3B03B8B1-570F-4C8B-AE45-2684DAF76015}" type="presParOf" srcId="{51C00026-C4D5-49C4-8079-60A70CC9A993}" destId="{EFC49B28-E7A3-4C69-A7AD-B42CEEBD2192}" srcOrd="4" destOrd="0" presId="urn:microsoft.com/office/officeart/2005/8/layout/hProcess4"/>
    <dgm:cxn modelId="{CB2032BE-686F-4BC0-9BD1-B2A142CF388C}" type="presParOf" srcId="{EFC49B28-E7A3-4C69-A7AD-B42CEEBD2192}" destId="{CFE5C617-7C03-4756-9AE2-C062FC0BF34F}" srcOrd="0" destOrd="0" presId="urn:microsoft.com/office/officeart/2005/8/layout/hProcess4"/>
    <dgm:cxn modelId="{FE4F5DEF-79ED-4F0B-806A-ADFAD8DDD7BD}" type="presParOf" srcId="{EFC49B28-E7A3-4C69-A7AD-B42CEEBD2192}" destId="{D627A842-D3B2-492A-BCBB-66750577F7BE}" srcOrd="1" destOrd="0" presId="urn:microsoft.com/office/officeart/2005/8/layout/hProcess4"/>
    <dgm:cxn modelId="{218B93E1-2CD8-486F-8BD7-29E9BDC8A12F}" type="presParOf" srcId="{EFC49B28-E7A3-4C69-A7AD-B42CEEBD2192}" destId="{1ABC0C0E-391E-48E1-B23C-66A1E1642A9F}" srcOrd="2" destOrd="0" presId="urn:microsoft.com/office/officeart/2005/8/layout/hProcess4"/>
    <dgm:cxn modelId="{F4AC2376-76B6-486C-AB27-B28661712D57}" type="presParOf" srcId="{EFC49B28-E7A3-4C69-A7AD-B42CEEBD2192}" destId="{9324AE40-C757-43FB-8D9F-7736A07938F3}" srcOrd="3" destOrd="0" presId="urn:microsoft.com/office/officeart/2005/8/layout/hProcess4"/>
    <dgm:cxn modelId="{C146124C-3E0A-4852-96A6-59A81F2BFEF0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1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8E8784C-7D25-4E38-B433-0589E390C7F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33771138-F664-4865-B2DF-B1CD146F78C6}" type="par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1152C29E-82D7-4BD6-9611-91B4B7F178AD}" type="sib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2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15F083AA-252A-41A8-89D3-11577292F09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F12FFEF-D862-449C-A761-74908986020A}" type="par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26A358A-8FA9-47CE-83DF-59DE45A3E86A}" type="sib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3CD69FF-FD1C-4504-8A75-E4046CC7747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7A547490-4E03-45BC-822F-DD6C17AF415A}" type="par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E8774291-54BC-4300-9C4C-7B5D5FD254CC}" type="sib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9ABBA5AC-73D7-4D97-AE80-114721F87C49}" type="presOf" srcId="{0A42F8B8-4764-4BB2-B0E7-5D5E32EC3C23}" destId="{806460DA-3BDB-4235-8F83-5E07F6F8F17D}" srcOrd="0" destOrd="0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F808B9DC-EB96-49E8-A43A-8A8E695A3405}" srcId="{A92D798B-F514-4C55-9637-4ECD7BC618AD}" destId="{15F083AA-252A-41A8-89D3-11577292F094}" srcOrd="1" destOrd="0" parTransId="{BF12FFEF-D862-449C-A761-74908986020A}" sibTransId="{C26A358A-8FA9-47CE-83DF-59DE45A3E86A}"/>
    <dgm:cxn modelId="{F36D0357-D7BE-4F44-AC06-3249C1CFC12B}" type="presOf" srcId="{50D1D4AE-6284-4639-B39D-7107C967DE93}" destId="{C35B912B-C3EC-41D4-A7E3-1B2F9D15219C}" srcOrd="0" destOrd="0" presId="urn:microsoft.com/office/officeart/2005/8/layout/hProcess4"/>
    <dgm:cxn modelId="{989A94CB-4C25-4D43-8883-02BACBCD972E}" type="presOf" srcId="{58E8784C-7D25-4E38-B433-0589E390C7F2}" destId="{F85351F3-A84E-4E77-8FAE-5FE9A70E5BD1}" srcOrd="1" destOrd="1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2518D619-B753-45E5-A63B-8F578F9309B0}" type="presOf" srcId="{B6995644-517B-45D6-B7BA-085598E66BAD}" destId="{8D87B9EB-96F2-4066-86EF-89D7AFAEA69E}" srcOrd="0" destOrd="2" presId="urn:microsoft.com/office/officeart/2005/8/layout/hProcess4"/>
    <dgm:cxn modelId="{C8A68DAB-1BDE-41B0-A962-E54FC8FE6D08}" type="presOf" srcId="{AFBFCE69-D95F-465E-B5DB-FDE90EFCA149}" destId="{F85351F3-A84E-4E77-8FAE-5FE9A70E5BD1}" srcOrd="1" destOrd="0" presId="urn:microsoft.com/office/officeart/2005/8/layout/hProcess4"/>
    <dgm:cxn modelId="{82110C48-0069-4B0B-B776-C56C1FA5DF83}" srcId="{7B5AE738-93C7-43C8-9DB6-5F01C0495DE4}" destId="{58E8784C-7D25-4E38-B433-0589E390C7F2}" srcOrd="1" destOrd="0" parTransId="{33771138-F664-4865-B2DF-B1CD146F78C6}" sibTransId="{1152C29E-82D7-4BD6-9611-91B4B7F178AD}"/>
    <dgm:cxn modelId="{337E6B6B-2B8D-484D-8F5B-7700F2A1911F}" srcId="{7B5AE738-93C7-43C8-9DB6-5F01C0495DE4}" destId="{C3CD69FF-FD1C-4504-8A75-E4046CC77477}" srcOrd="2" destOrd="0" parTransId="{7A547490-4E03-45BC-822F-DD6C17AF415A}" sibTransId="{E8774291-54BC-4300-9C4C-7B5D5FD254CC}"/>
    <dgm:cxn modelId="{C3998091-B095-4ED5-B869-2BFD31AAA32C}" type="presOf" srcId="{360B5EF4-3E84-4A37-A2B1-28AB7C1043B3}" destId="{D627A842-D3B2-492A-BCBB-66750577F7BE}" srcOrd="0" destOrd="2" presId="urn:microsoft.com/office/officeart/2005/8/layout/hProcess4"/>
    <dgm:cxn modelId="{51474DB5-5479-4366-993C-F742398C6851}" type="presOf" srcId="{6B680945-A323-4172-9DE0-35B7D7CE503D}" destId="{511FCBE0-7C2E-46E5-B1C1-B7E2BD5EB0F5}" srcOrd="0" destOrd="0" presId="urn:microsoft.com/office/officeart/2005/8/layout/hProcess4"/>
    <dgm:cxn modelId="{0EDA5F9B-C6AE-47DA-A4D0-019147F31461}" type="presOf" srcId="{D4E36BDB-ED9C-4A17-9C54-DDAABEBAA0C4}" destId="{8D87B9EB-96F2-4066-86EF-89D7AFAEA69E}" srcOrd="0" destOrd="1" presId="urn:microsoft.com/office/officeart/2005/8/layout/hProcess4"/>
    <dgm:cxn modelId="{A2E090A9-4B38-4EDE-9288-803013A6B0F6}" type="presOf" srcId="{7B5AE738-93C7-43C8-9DB6-5F01C0495DE4}" destId="{93246614-B449-443A-B0F1-95E91921E9D8}" srcOrd="0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1D273547-2F5E-4174-8313-B4C99B54C320}" type="presOf" srcId="{15F083AA-252A-41A8-89D3-11577292F094}" destId="{D627A842-D3B2-492A-BCBB-66750577F7BE}" srcOrd="0" destOrd="1" presId="urn:microsoft.com/office/officeart/2005/8/layout/hProcess4"/>
    <dgm:cxn modelId="{610F59BF-98AB-4665-A021-D9D13DE7FA2D}" type="presOf" srcId="{C3CD69FF-FD1C-4504-8A75-E4046CC77477}" destId="{3A56968A-E0A1-4472-A81F-33AF83D89196}" srcOrd="0" destOrd="2" presId="urn:microsoft.com/office/officeart/2005/8/layout/hProcess4"/>
    <dgm:cxn modelId="{18AC0EDF-ED4C-444C-AE69-3AD6CB51956D}" type="presOf" srcId="{15F083AA-252A-41A8-89D3-11577292F094}" destId="{1ABC0C0E-391E-48E1-B23C-66A1E1642A9F}" srcOrd="1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4B6E2C4A-E6CC-483E-94D8-3BE65FBC6E0D}" type="presOf" srcId="{58E8784C-7D25-4E38-B433-0589E390C7F2}" destId="{3A56968A-E0A1-4472-A81F-33AF83D89196}" srcOrd="0" destOrd="1" presId="urn:microsoft.com/office/officeart/2005/8/layout/hProcess4"/>
    <dgm:cxn modelId="{D34498A7-5852-407C-BB93-0C28FCA3F2CF}" type="presOf" srcId="{44E8B082-45DE-4A7F-A9F8-53876133B0D6}" destId="{D627A842-D3B2-492A-BCBB-66750577F7BE}" srcOrd="0" destOrd="0" presId="urn:microsoft.com/office/officeart/2005/8/layout/hProcess4"/>
    <dgm:cxn modelId="{5DE159EB-2966-4454-9BF0-EF2DA3E2E351}" type="presOf" srcId="{44E8B082-45DE-4A7F-A9F8-53876133B0D6}" destId="{1ABC0C0E-391E-48E1-B23C-66A1E1642A9F}" srcOrd="1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EAB57E0-C1F9-4AF6-934F-330A231C78F7}" type="presOf" srcId="{B6995644-517B-45D6-B7BA-085598E66BAD}" destId="{547749D9-95A7-4758-A1D5-44C0C97D642A}" srcOrd="1" destOrd="2" presId="urn:microsoft.com/office/officeart/2005/8/layout/hProcess4"/>
    <dgm:cxn modelId="{A4DE0448-E80C-42DF-A370-9DF064D635F2}" type="presOf" srcId="{C3CD69FF-FD1C-4504-8A75-E4046CC77477}" destId="{F85351F3-A84E-4E77-8FAE-5FE9A70E5BD1}" srcOrd="1" destOrd="2" presId="urn:microsoft.com/office/officeart/2005/8/layout/hProcess4"/>
    <dgm:cxn modelId="{E07FB800-A752-4BCB-9FD9-47BCE31D11CA}" type="presOf" srcId="{AFBFCE69-D95F-465E-B5DB-FDE90EFCA149}" destId="{3A56968A-E0A1-4472-A81F-33AF83D89196}" srcOrd="0" destOrd="0" presId="urn:microsoft.com/office/officeart/2005/8/layout/hProcess4"/>
    <dgm:cxn modelId="{BAFEE022-592F-4394-9C84-F95F7AB32F78}" type="presOf" srcId="{D4E36BDB-ED9C-4A17-9C54-DDAABEBAA0C4}" destId="{547749D9-95A7-4758-A1D5-44C0C97D642A}" srcOrd="1" destOrd="1" presId="urn:microsoft.com/office/officeart/2005/8/layout/hProcess4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26572915-FE25-4770-AD8E-FC03D7FAA275}" type="presOf" srcId="{A92D798B-F514-4C55-9637-4ECD7BC618AD}" destId="{9324AE40-C757-43FB-8D9F-7736A07938F3}" srcOrd="0" destOrd="0" presId="urn:microsoft.com/office/officeart/2005/8/layout/hProcess4"/>
    <dgm:cxn modelId="{366F33E4-77C0-4CBA-9863-0A15096CAD6B}" type="presOf" srcId="{07F363F8-5443-4D43-B030-85B1BD2F4B99}" destId="{8D87B9EB-96F2-4066-86EF-89D7AFAEA69E}" srcOrd="0" destOrd="0" presId="urn:microsoft.com/office/officeart/2005/8/layout/hProcess4"/>
    <dgm:cxn modelId="{25387A67-DB3D-4EC9-A128-44E28D70BF44}" type="presOf" srcId="{07F363F8-5443-4D43-B030-85B1BD2F4B99}" destId="{547749D9-95A7-4758-A1D5-44C0C97D642A}" srcOrd="1" destOrd="0" presId="urn:microsoft.com/office/officeart/2005/8/layout/hProcess4"/>
    <dgm:cxn modelId="{713E7F94-99F6-4FCC-A4AC-DD621A33C61D}" type="presOf" srcId="{360B5EF4-3E84-4A37-A2B1-28AB7C1043B3}" destId="{1ABC0C0E-391E-48E1-B23C-66A1E1642A9F}" srcOrd="1" destOrd="2" presId="urn:microsoft.com/office/officeart/2005/8/layout/hProcess4"/>
    <dgm:cxn modelId="{16C6B39C-F253-4D02-B344-B352A54006E6}" type="presOf" srcId="{7E8238E3-0F58-4E66-BA3B-9DB6BE6DD35F}" destId="{99E50B6F-CDEF-4513-B3B6-C75FA17A2E12}" srcOrd="0" destOrd="0" presId="urn:microsoft.com/office/officeart/2005/8/layout/hProcess4"/>
    <dgm:cxn modelId="{520EC497-2A0F-4D25-86EC-8C02A20DE52C}" type="presParOf" srcId="{99E50B6F-CDEF-4513-B3B6-C75FA17A2E12}" destId="{66ED8938-C4F5-455A-B0C4-2FE0DA5BF18E}" srcOrd="0" destOrd="0" presId="urn:microsoft.com/office/officeart/2005/8/layout/hProcess4"/>
    <dgm:cxn modelId="{9705BB94-0179-4F8B-ABC6-7E346BCE3791}" type="presParOf" srcId="{99E50B6F-CDEF-4513-B3B6-C75FA17A2E12}" destId="{2E111DA8-6F33-4A9B-9F89-8E0BA97EEB40}" srcOrd="1" destOrd="0" presId="urn:microsoft.com/office/officeart/2005/8/layout/hProcess4"/>
    <dgm:cxn modelId="{77CA78CF-F0CC-4595-8033-3E5300E22C72}" type="presParOf" srcId="{99E50B6F-CDEF-4513-B3B6-C75FA17A2E12}" destId="{51C00026-C4D5-49C4-8079-60A70CC9A993}" srcOrd="2" destOrd="0" presId="urn:microsoft.com/office/officeart/2005/8/layout/hProcess4"/>
    <dgm:cxn modelId="{723750B0-D504-4923-AB3B-B1F3CF7AD26D}" type="presParOf" srcId="{51C00026-C4D5-49C4-8079-60A70CC9A993}" destId="{AB571A68-42A2-4F7C-BD6D-A65EF0A79D57}" srcOrd="0" destOrd="0" presId="urn:microsoft.com/office/officeart/2005/8/layout/hProcess4"/>
    <dgm:cxn modelId="{E89BF73B-3D45-4F17-AD4F-65CD424809EA}" type="presParOf" srcId="{AB571A68-42A2-4F7C-BD6D-A65EF0A79D57}" destId="{8D83914C-F646-47C9-86D3-46B2B8A75942}" srcOrd="0" destOrd="0" presId="urn:microsoft.com/office/officeart/2005/8/layout/hProcess4"/>
    <dgm:cxn modelId="{F46A9E60-E15C-4463-915F-ED158F63E5F6}" type="presParOf" srcId="{AB571A68-42A2-4F7C-BD6D-A65EF0A79D57}" destId="{3A56968A-E0A1-4472-A81F-33AF83D89196}" srcOrd="1" destOrd="0" presId="urn:microsoft.com/office/officeart/2005/8/layout/hProcess4"/>
    <dgm:cxn modelId="{AC3A1D4C-2097-47FD-934B-D7B8E0B087AD}" type="presParOf" srcId="{AB571A68-42A2-4F7C-BD6D-A65EF0A79D57}" destId="{F85351F3-A84E-4E77-8FAE-5FE9A70E5BD1}" srcOrd="2" destOrd="0" presId="urn:microsoft.com/office/officeart/2005/8/layout/hProcess4"/>
    <dgm:cxn modelId="{3971555C-5EAF-4D8F-BC1F-2C221D775AFB}" type="presParOf" srcId="{AB571A68-42A2-4F7C-BD6D-A65EF0A79D57}" destId="{93246614-B449-443A-B0F1-95E91921E9D8}" srcOrd="3" destOrd="0" presId="urn:microsoft.com/office/officeart/2005/8/layout/hProcess4"/>
    <dgm:cxn modelId="{19ABFE20-60B1-40EC-8EEA-EB8DC9D44221}" type="presParOf" srcId="{AB571A68-42A2-4F7C-BD6D-A65EF0A79D57}" destId="{3C101A1B-316F-4708-8B9D-3719DC1F7B01}" srcOrd="4" destOrd="0" presId="urn:microsoft.com/office/officeart/2005/8/layout/hProcess4"/>
    <dgm:cxn modelId="{E163D761-8E92-40CB-BF0A-6B8B396833B4}" type="presParOf" srcId="{51C00026-C4D5-49C4-8079-60A70CC9A993}" destId="{806460DA-3BDB-4235-8F83-5E07F6F8F17D}" srcOrd="1" destOrd="0" presId="urn:microsoft.com/office/officeart/2005/8/layout/hProcess4"/>
    <dgm:cxn modelId="{995C8E6A-EB75-4C47-B057-121BCF30880D}" type="presParOf" srcId="{51C00026-C4D5-49C4-8079-60A70CC9A993}" destId="{F4DA058E-0EB1-48CF-9C37-9A410B6031B6}" srcOrd="2" destOrd="0" presId="urn:microsoft.com/office/officeart/2005/8/layout/hProcess4"/>
    <dgm:cxn modelId="{65BE34D0-F89F-41EB-96CD-D09308963885}" type="presParOf" srcId="{F4DA058E-0EB1-48CF-9C37-9A410B6031B6}" destId="{285D0E3D-AB51-41D0-B8A1-D4D22AB6E7BF}" srcOrd="0" destOrd="0" presId="urn:microsoft.com/office/officeart/2005/8/layout/hProcess4"/>
    <dgm:cxn modelId="{A0485BC8-0A7B-4364-A3B1-67CBA1BC5A55}" type="presParOf" srcId="{F4DA058E-0EB1-48CF-9C37-9A410B6031B6}" destId="{8D87B9EB-96F2-4066-86EF-89D7AFAEA69E}" srcOrd="1" destOrd="0" presId="urn:microsoft.com/office/officeart/2005/8/layout/hProcess4"/>
    <dgm:cxn modelId="{76B370E1-B88E-4168-9BC9-3A9AB548535F}" type="presParOf" srcId="{F4DA058E-0EB1-48CF-9C37-9A410B6031B6}" destId="{547749D9-95A7-4758-A1D5-44C0C97D642A}" srcOrd="2" destOrd="0" presId="urn:microsoft.com/office/officeart/2005/8/layout/hProcess4"/>
    <dgm:cxn modelId="{B4830896-B0FF-48F2-8ADE-DF43CEA26C8B}" type="presParOf" srcId="{F4DA058E-0EB1-48CF-9C37-9A410B6031B6}" destId="{C35B912B-C3EC-41D4-A7E3-1B2F9D15219C}" srcOrd="3" destOrd="0" presId="urn:microsoft.com/office/officeart/2005/8/layout/hProcess4"/>
    <dgm:cxn modelId="{AA24EA7C-E921-44AB-AA4D-BE3A81B36A37}" type="presParOf" srcId="{F4DA058E-0EB1-48CF-9C37-9A410B6031B6}" destId="{4262FE74-7744-4C35-8542-96856CB5F4D2}" srcOrd="4" destOrd="0" presId="urn:microsoft.com/office/officeart/2005/8/layout/hProcess4"/>
    <dgm:cxn modelId="{54A2BCD8-1C6C-499A-8A24-A2517EF7E4C6}" type="presParOf" srcId="{51C00026-C4D5-49C4-8079-60A70CC9A993}" destId="{511FCBE0-7C2E-46E5-B1C1-B7E2BD5EB0F5}" srcOrd="3" destOrd="0" presId="urn:microsoft.com/office/officeart/2005/8/layout/hProcess4"/>
    <dgm:cxn modelId="{6F72D1DB-EA53-4A99-B909-487E6F81A803}" type="presParOf" srcId="{51C00026-C4D5-49C4-8079-60A70CC9A993}" destId="{EFC49B28-E7A3-4C69-A7AD-B42CEEBD2192}" srcOrd="4" destOrd="0" presId="urn:microsoft.com/office/officeart/2005/8/layout/hProcess4"/>
    <dgm:cxn modelId="{31D45E01-51BF-460F-8C9D-5E29E8A6EE86}" type="presParOf" srcId="{EFC49B28-E7A3-4C69-A7AD-B42CEEBD2192}" destId="{CFE5C617-7C03-4756-9AE2-C062FC0BF34F}" srcOrd="0" destOrd="0" presId="urn:microsoft.com/office/officeart/2005/8/layout/hProcess4"/>
    <dgm:cxn modelId="{FF308440-E117-4EF7-9DDB-AB47585B6D7F}" type="presParOf" srcId="{EFC49B28-E7A3-4C69-A7AD-B42CEEBD2192}" destId="{D627A842-D3B2-492A-BCBB-66750577F7BE}" srcOrd="1" destOrd="0" presId="urn:microsoft.com/office/officeart/2005/8/layout/hProcess4"/>
    <dgm:cxn modelId="{3D35C389-E388-4407-9E5B-6D44C845A68C}" type="presParOf" srcId="{EFC49B28-E7A3-4C69-A7AD-B42CEEBD2192}" destId="{1ABC0C0E-391E-48E1-B23C-66A1E1642A9F}" srcOrd="2" destOrd="0" presId="urn:microsoft.com/office/officeart/2005/8/layout/hProcess4"/>
    <dgm:cxn modelId="{856B6EBB-9D99-4E76-B8A2-49C1B41ABC59}" type="presParOf" srcId="{EFC49B28-E7A3-4C69-A7AD-B42CEEBD2192}" destId="{9324AE40-C757-43FB-8D9F-7736A07938F3}" srcOrd="3" destOrd="0" presId="urn:microsoft.com/office/officeart/2005/8/layout/hProcess4"/>
    <dgm:cxn modelId="{F01E9A17-4BF5-4015-B221-7F147A3F64BF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9529" y="-2312559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  什么是“</a:t>
          </a:r>
          <a:r>
            <a:rPr lang="zh-CN" altLang="en-US" sz="2400" b="0" kern="1200" dirty="0" smtClean="0"/>
            <a:t>遇见</a:t>
          </a:r>
          <a:r>
            <a:rPr lang="zh-CN" altLang="en-US" sz="2400" kern="1200" dirty="0" smtClean="0"/>
            <a:t>”</a:t>
          </a:r>
          <a:endParaRPr lang="zh-CN" altLang="en-US" sz="2400" kern="1200" dirty="0"/>
        </a:p>
      </dsp:txBody>
      <dsp:txXfrm rot="-5400000">
        <a:off x="2304503" y="100592"/>
        <a:ext cx="5318067" cy="519889"/>
      </dsp:txXfrm>
    </dsp:sp>
    <dsp:sp modelId="{2381FA19-2733-48ED-ABAA-7EDFAF30A094}">
      <dsp:nvSpPr>
        <dsp:cNvPr id="0" name=""/>
        <dsp:cNvSpPr/>
      </dsp:nvSpPr>
      <dsp:spPr>
        <a:xfrm>
          <a:off x="702730" y="449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1</a:t>
          </a:r>
          <a:endParaRPr lang="zh-CN" altLang="en-US" sz="3800" kern="1200" dirty="0"/>
        </a:p>
      </dsp:txBody>
      <dsp:txXfrm>
        <a:off x="737886" y="35605"/>
        <a:ext cx="1531460" cy="649862"/>
      </dsp:txXfrm>
    </dsp:sp>
    <dsp:sp modelId="{A0313DD0-A4E1-4D7E-AE20-031718C5CEC6}">
      <dsp:nvSpPr>
        <dsp:cNvPr id="0" name=""/>
        <dsp:cNvSpPr/>
      </dsp:nvSpPr>
      <dsp:spPr>
        <a:xfrm rot="5400000">
          <a:off x="4689529" y="-1556376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/>
            <a:t>   如何“遇见”对的人</a:t>
          </a:r>
          <a:endParaRPr lang="zh-CN" altLang="en-US" sz="2400" kern="1200" dirty="0"/>
        </a:p>
      </dsp:txBody>
      <dsp:txXfrm rot="-5400000">
        <a:off x="2304503" y="856775"/>
        <a:ext cx="5318067" cy="519889"/>
      </dsp:txXfrm>
    </dsp:sp>
    <dsp:sp modelId="{4CE170C5-6DE4-49AE-85C4-BB9332B44101}">
      <dsp:nvSpPr>
        <dsp:cNvPr id="0" name=""/>
        <dsp:cNvSpPr/>
      </dsp:nvSpPr>
      <dsp:spPr>
        <a:xfrm>
          <a:off x="702730" y="756632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2</a:t>
          </a:r>
          <a:endParaRPr lang="zh-CN" altLang="en-US" sz="3800" kern="1200" dirty="0"/>
        </a:p>
      </dsp:txBody>
      <dsp:txXfrm>
        <a:off x="737886" y="791788"/>
        <a:ext cx="1531460" cy="649862"/>
      </dsp:txXfrm>
    </dsp:sp>
    <dsp:sp modelId="{3DAE57B0-4386-42CD-B7BF-2EB7D32E6BF2}">
      <dsp:nvSpPr>
        <dsp:cNvPr id="0" name=""/>
        <dsp:cNvSpPr/>
      </dsp:nvSpPr>
      <dsp:spPr>
        <a:xfrm rot="5400000">
          <a:off x="4689529" y="-800193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“名字”是匹配的关键</a:t>
          </a:r>
          <a:endParaRPr lang="zh-CN" altLang="en-US" sz="2400" kern="1200" dirty="0"/>
        </a:p>
      </dsp:txBody>
      <dsp:txXfrm rot="-5400000">
        <a:off x="2304503" y="1612958"/>
        <a:ext cx="5318067" cy="519889"/>
      </dsp:txXfrm>
    </dsp:sp>
    <dsp:sp modelId="{E8A2056D-40E3-46C3-8DEB-F711CFFDABE5}">
      <dsp:nvSpPr>
        <dsp:cNvPr id="0" name=""/>
        <dsp:cNvSpPr/>
      </dsp:nvSpPr>
      <dsp:spPr>
        <a:xfrm>
          <a:off x="702730" y="1512815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3</a:t>
          </a:r>
          <a:endParaRPr lang="zh-CN" altLang="en-US" sz="3800" kern="1200" dirty="0"/>
        </a:p>
      </dsp:txBody>
      <dsp:txXfrm>
        <a:off x="737886" y="1547971"/>
        <a:ext cx="1531460" cy="649862"/>
      </dsp:txXfrm>
    </dsp:sp>
    <dsp:sp modelId="{FFAD5F7D-A880-40A0-AE9E-17C80DAA362D}">
      <dsp:nvSpPr>
        <dsp:cNvPr id="0" name=""/>
        <dsp:cNvSpPr/>
      </dsp:nvSpPr>
      <dsp:spPr>
        <a:xfrm rot="5400000">
          <a:off x="4689529" y="-44010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“遇见”的迭代计划</a:t>
          </a:r>
          <a:endParaRPr lang="zh-CN" altLang="en-US" sz="2400" kern="1200" dirty="0"/>
        </a:p>
      </dsp:txBody>
      <dsp:txXfrm rot="-5400000">
        <a:off x="2304503" y="2369141"/>
        <a:ext cx="5318067" cy="519889"/>
      </dsp:txXfrm>
    </dsp:sp>
    <dsp:sp modelId="{5E94653F-6E3A-466B-866E-C0149A07CA40}">
      <dsp:nvSpPr>
        <dsp:cNvPr id="0" name=""/>
        <dsp:cNvSpPr/>
      </dsp:nvSpPr>
      <dsp:spPr>
        <a:xfrm>
          <a:off x="702730" y="2268998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4</a:t>
          </a:r>
          <a:endParaRPr lang="zh-CN" altLang="en-US" sz="3800" kern="1200" dirty="0"/>
        </a:p>
      </dsp:txBody>
      <dsp:txXfrm>
        <a:off x="737886" y="2304154"/>
        <a:ext cx="1531460" cy="649862"/>
      </dsp:txXfrm>
    </dsp:sp>
    <dsp:sp modelId="{4A256C4D-C145-46CA-A9D9-95A8600A7020}">
      <dsp:nvSpPr>
        <dsp:cNvPr id="0" name=""/>
        <dsp:cNvSpPr/>
      </dsp:nvSpPr>
      <dsp:spPr>
        <a:xfrm rot="5400000">
          <a:off x="4689529" y="712173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“遇见”的项目进展与分工</a:t>
          </a:r>
          <a:endParaRPr lang="zh-CN" altLang="en-US" sz="2400" kern="1200" dirty="0"/>
        </a:p>
      </dsp:txBody>
      <dsp:txXfrm rot="-5400000">
        <a:off x="2304503" y="3125325"/>
        <a:ext cx="5318067" cy="519889"/>
      </dsp:txXfrm>
    </dsp:sp>
    <dsp:sp modelId="{39A22D0B-8CB7-4C90-A0BE-B94049266003}">
      <dsp:nvSpPr>
        <dsp:cNvPr id="0" name=""/>
        <dsp:cNvSpPr/>
      </dsp:nvSpPr>
      <dsp:spPr>
        <a:xfrm>
          <a:off x="702730" y="3025181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5</a:t>
          </a:r>
          <a:endParaRPr lang="zh-CN" altLang="en-US" sz="3800" kern="1200" dirty="0"/>
        </a:p>
      </dsp:txBody>
      <dsp:txXfrm>
        <a:off x="737886" y="3060337"/>
        <a:ext cx="1531460" cy="649862"/>
      </dsp:txXfrm>
    </dsp:sp>
    <dsp:sp modelId="{E845FE83-ED04-40F4-B057-95E666072AD5}">
      <dsp:nvSpPr>
        <dsp:cNvPr id="0" name=""/>
        <dsp:cNvSpPr/>
      </dsp:nvSpPr>
      <dsp:spPr>
        <a:xfrm rot="5400000">
          <a:off x="4689529" y="1468356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“遇见”中用户分析子系统实现</a:t>
          </a:r>
          <a:endParaRPr lang="zh-CN" altLang="en-US" sz="2400" kern="1200" dirty="0"/>
        </a:p>
      </dsp:txBody>
      <dsp:txXfrm rot="-5400000">
        <a:off x="2304503" y="3881508"/>
        <a:ext cx="5318067" cy="519889"/>
      </dsp:txXfrm>
    </dsp:sp>
    <dsp:sp modelId="{F889E688-BCE4-4A0E-8C7D-7E9E48AB2095}">
      <dsp:nvSpPr>
        <dsp:cNvPr id="0" name=""/>
        <dsp:cNvSpPr/>
      </dsp:nvSpPr>
      <dsp:spPr>
        <a:xfrm>
          <a:off x="702730" y="3781365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6</a:t>
          </a:r>
          <a:endParaRPr lang="zh-CN" altLang="en-US" sz="3800" kern="1200" dirty="0"/>
        </a:p>
      </dsp:txBody>
      <dsp:txXfrm>
        <a:off x="737886" y="3816521"/>
        <a:ext cx="1531460" cy="649862"/>
      </dsp:txXfrm>
    </dsp:sp>
    <dsp:sp modelId="{F790A251-5B2E-4E2D-AA0C-E897C7AD6410}">
      <dsp:nvSpPr>
        <dsp:cNvPr id="0" name=""/>
        <dsp:cNvSpPr/>
      </dsp:nvSpPr>
      <dsp:spPr>
        <a:xfrm rot="5400000">
          <a:off x="4689529" y="2224539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  功能演示</a:t>
          </a:r>
          <a:endParaRPr lang="zh-CN" altLang="en-US" sz="2400" kern="1200" dirty="0"/>
        </a:p>
      </dsp:txBody>
      <dsp:txXfrm rot="-5400000">
        <a:off x="2304503" y="4637691"/>
        <a:ext cx="5318067" cy="519889"/>
      </dsp:txXfrm>
    </dsp:sp>
    <dsp:sp modelId="{236D9158-0418-4F09-8E88-335E6D9BE2DB}">
      <dsp:nvSpPr>
        <dsp:cNvPr id="0" name=""/>
        <dsp:cNvSpPr/>
      </dsp:nvSpPr>
      <dsp:spPr>
        <a:xfrm>
          <a:off x="702730" y="4537548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7</a:t>
          </a:r>
          <a:endParaRPr lang="zh-CN" altLang="en-US" sz="3800" kern="1200" dirty="0"/>
        </a:p>
      </dsp:txBody>
      <dsp:txXfrm>
        <a:off x="737886" y="4572704"/>
        <a:ext cx="1531460" cy="649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4145" y="1082312"/>
          <a:ext cx="2766789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用户需求调研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明确详细需求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建立界面原型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用户需求反馈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57684" y="1135851"/>
        <a:ext cx="2659711" cy="1720872"/>
      </dsp:txXfrm>
    </dsp:sp>
    <dsp:sp modelId="{806460DA-3BDB-4235-8F83-5E07F6F8F17D}">
      <dsp:nvSpPr>
        <dsp:cNvPr id="0" name=""/>
        <dsp:cNvSpPr/>
      </dsp:nvSpPr>
      <dsp:spPr>
        <a:xfrm>
          <a:off x="1349455" y="1505722"/>
          <a:ext cx="2830490" cy="2830490"/>
        </a:xfrm>
        <a:prstGeom prst="leftCircularArrow">
          <a:avLst>
            <a:gd name="adj1" fmla="val 2564"/>
            <a:gd name="adj2" fmla="val 311139"/>
            <a:gd name="adj3" fmla="val 1765414"/>
            <a:gd name="adj4" fmla="val 8703253"/>
            <a:gd name="adj5" fmla="val 2991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745851" y="2952331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1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767357" y="2973837"/>
        <a:ext cx="1803416" cy="691251"/>
      </dsp:txXfrm>
    </dsp:sp>
    <dsp:sp modelId="{8D87B9EB-96F2-4066-86EF-89D7AFAEA69E}">
      <dsp:nvSpPr>
        <dsp:cNvPr id="0" name=""/>
        <dsp:cNvSpPr/>
      </dsp:nvSpPr>
      <dsp:spPr>
        <a:xfrm>
          <a:off x="3116458" y="1026270"/>
          <a:ext cx="2634241" cy="2429073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安卓蓝牙等技术学习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/>
            <a:t>总体架构设计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建立技术原型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对技术原型进行测试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3172358" y="1602686"/>
        <a:ext cx="2522441" cy="1796757"/>
      </dsp:txXfrm>
    </dsp:sp>
    <dsp:sp modelId="{511FCBE0-7C2E-46E5-B1C1-B7E2BD5EB0F5}">
      <dsp:nvSpPr>
        <dsp:cNvPr id="0" name=""/>
        <dsp:cNvSpPr/>
      </dsp:nvSpPr>
      <dsp:spPr>
        <a:xfrm>
          <a:off x="4440484" y="90374"/>
          <a:ext cx="3023371" cy="3023371"/>
        </a:xfrm>
        <a:prstGeom prst="circularArrow">
          <a:avLst>
            <a:gd name="adj1" fmla="val 2400"/>
            <a:gd name="adj2" fmla="val 290187"/>
            <a:gd name="adj3" fmla="val 19865156"/>
            <a:gd name="adj4" fmla="val 12906365"/>
            <a:gd name="adj5" fmla="val 28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3856570" y="777907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2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878076" y="799413"/>
        <a:ext cx="1803416" cy="691251"/>
      </dsp:txXfrm>
    </dsp:sp>
    <dsp:sp modelId="{D627A842-D3B2-492A-BCBB-66750577F7BE}">
      <dsp:nvSpPr>
        <dsp:cNvPr id="0" name=""/>
        <dsp:cNvSpPr/>
      </dsp:nvSpPr>
      <dsp:spPr>
        <a:xfrm>
          <a:off x="6096223" y="1082312"/>
          <a:ext cx="2767204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用户分析子系统</a:t>
          </a:r>
          <a:r>
            <a:rPr lang="en-US" altLang="zh-CN" sz="1800" kern="1200" dirty="0" smtClean="0">
              <a:solidFill>
                <a:srgbClr val="1C1C1C"/>
              </a:solidFill>
            </a:rPr>
            <a:t>V</a:t>
          </a:r>
          <a:r>
            <a:rPr lang="en-US" altLang="en-US" sz="1800" kern="1200" dirty="0" smtClean="0">
              <a:solidFill>
                <a:srgbClr val="1C1C1C"/>
              </a:solidFill>
            </a:rPr>
            <a:t>1.O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 smtClean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整合测试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6149762" y="1135851"/>
        <a:ext cx="2660126" cy="1720872"/>
      </dsp:txXfrm>
    </dsp:sp>
    <dsp:sp modelId="{9324AE40-C757-43FB-8D9F-7736A07938F3}">
      <dsp:nvSpPr>
        <dsp:cNvPr id="0" name=""/>
        <dsp:cNvSpPr/>
      </dsp:nvSpPr>
      <dsp:spPr>
        <a:xfrm>
          <a:off x="6904608" y="3153600"/>
          <a:ext cx="1897204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6926114" y="3175106"/>
        <a:ext cx="1854192" cy="691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4145" y="1082312"/>
          <a:ext cx="2766789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用户分析子系统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V1.O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 smtClean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整合测试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 smtClean="0">
            <a:solidFill>
              <a:srgbClr val="1C1C1C"/>
            </a:solidFill>
          </a:endParaRPr>
        </a:p>
      </dsp:txBody>
      <dsp:txXfrm>
        <a:off x="57684" y="1135851"/>
        <a:ext cx="2659711" cy="1720872"/>
      </dsp:txXfrm>
    </dsp:sp>
    <dsp:sp modelId="{806460DA-3BDB-4235-8F83-5E07F6F8F17D}">
      <dsp:nvSpPr>
        <dsp:cNvPr id="0" name=""/>
        <dsp:cNvSpPr/>
      </dsp:nvSpPr>
      <dsp:spPr>
        <a:xfrm>
          <a:off x="1349455" y="1505722"/>
          <a:ext cx="2830490" cy="2830490"/>
        </a:xfrm>
        <a:prstGeom prst="leftCircularArrow">
          <a:avLst>
            <a:gd name="adj1" fmla="val 2564"/>
            <a:gd name="adj2" fmla="val 311139"/>
            <a:gd name="adj3" fmla="val 1765414"/>
            <a:gd name="adj4" fmla="val 8703253"/>
            <a:gd name="adj5" fmla="val 2991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745851" y="2952331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767357" y="2973837"/>
        <a:ext cx="1803416" cy="691251"/>
      </dsp:txXfrm>
    </dsp:sp>
    <dsp:sp modelId="{8D87B9EB-96F2-4066-86EF-89D7AFAEA69E}">
      <dsp:nvSpPr>
        <dsp:cNvPr id="0" name=""/>
        <dsp:cNvSpPr/>
      </dsp:nvSpPr>
      <dsp:spPr>
        <a:xfrm>
          <a:off x="3116458" y="1026270"/>
          <a:ext cx="2634241" cy="2429073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用户互动子系统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对界面进行整体优化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初步整合成遇见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对遇见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r>
            <a:rPr lang="zh-CN" altLang="en-US" sz="1800" kern="1200" dirty="0" smtClean="0">
              <a:solidFill>
                <a:srgbClr val="1C1C1C"/>
              </a:solidFill>
            </a:rPr>
            <a:t>进行测试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3172358" y="1602686"/>
        <a:ext cx="2522441" cy="1796757"/>
      </dsp:txXfrm>
    </dsp:sp>
    <dsp:sp modelId="{511FCBE0-7C2E-46E5-B1C1-B7E2BD5EB0F5}">
      <dsp:nvSpPr>
        <dsp:cNvPr id="0" name=""/>
        <dsp:cNvSpPr/>
      </dsp:nvSpPr>
      <dsp:spPr>
        <a:xfrm>
          <a:off x="4440488" y="90368"/>
          <a:ext cx="3023370" cy="3023370"/>
        </a:xfrm>
        <a:prstGeom prst="circularArrow">
          <a:avLst>
            <a:gd name="adj1" fmla="val 2400"/>
            <a:gd name="adj2" fmla="val 290187"/>
            <a:gd name="adj3" fmla="val 19865140"/>
            <a:gd name="adj4" fmla="val 12906349"/>
            <a:gd name="adj5" fmla="val 28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3856570" y="777907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4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878076" y="799413"/>
        <a:ext cx="1803416" cy="691251"/>
      </dsp:txXfrm>
    </dsp:sp>
    <dsp:sp modelId="{D627A842-D3B2-492A-BCBB-66750577F7BE}">
      <dsp:nvSpPr>
        <dsp:cNvPr id="0" name=""/>
        <dsp:cNvSpPr/>
      </dsp:nvSpPr>
      <dsp:spPr>
        <a:xfrm>
          <a:off x="6096223" y="1080645"/>
          <a:ext cx="2767204" cy="2329840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提供遇见下载入口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进行用户试用及反馈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根据反馈内容，对系统各模块进行优化，整合成遇见</a:t>
          </a:r>
          <a:r>
            <a:rPr lang="en-US" altLang="zh-CN" sz="1800" kern="1200" dirty="0" smtClean="0">
              <a:solidFill>
                <a:srgbClr val="1C1C1C"/>
              </a:solidFill>
            </a:rPr>
            <a:t>V2.0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6149839" y="1134261"/>
        <a:ext cx="2659972" cy="1723356"/>
      </dsp:txXfrm>
    </dsp:sp>
    <dsp:sp modelId="{9324AE40-C757-43FB-8D9F-7736A07938F3}">
      <dsp:nvSpPr>
        <dsp:cNvPr id="0" name=""/>
        <dsp:cNvSpPr/>
      </dsp:nvSpPr>
      <dsp:spPr>
        <a:xfrm>
          <a:off x="6904792" y="3154170"/>
          <a:ext cx="1897980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5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6926298" y="3175676"/>
        <a:ext cx="1854968" cy="6912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2810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41348" y="1444583"/>
        <a:ext cx="1953300" cy="1238709"/>
      </dsp:txXfrm>
    </dsp:sp>
    <dsp:sp modelId="{806460DA-3BDB-4235-8F83-5E07F6F8F17D}">
      <dsp:nvSpPr>
        <dsp:cNvPr id="0" name=""/>
        <dsp:cNvSpPr/>
      </dsp:nvSpPr>
      <dsp:spPr>
        <a:xfrm>
          <a:off x="1161097" y="1866913"/>
          <a:ext cx="2147504" cy="2147504"/>
        </a:xfrm>
        <a:prstGeom prst="leftCircularArrow">
          <a:avLst>
            <a:gd name="adj1" fmla="val 2731"/>
            <a:gd name="adj2" fmla="val 332723"/>
            <a:gd name="adj3" fmla="val 2108234"/>
            <a:gd name="adj4" fmla="val 9024489"/>
            <a:gd name="adj5" fmla="val 318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454005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1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75026" y="2742852"/>
        <a:ext cx="1762737" cy="675659"/>
      </dsp:txXfrm>
    </dsp:sp>
    <dsp:sp modelId="{8D87B9EB-96F2-4066-86EF-89D7AFAEA69E}">
      <dsp:nvSpPr>
        <dsp:cNvPr id="0" name=""/>
        <dsp:cNvSpPr/>
      </dsp:nvSpPr>
      <dsp:spPr>
        <a:xfrm>
          <a:off x="2538031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2576569" y="1803434"/>
        <a:ext cx="1953300" cy="1238709"/>
      </dsp:txXfrm>
    </dsp:sp>
    <dsp:sp modelId="{511FCBE0-7C2E-46E5-B1C1-B7E2BD5EB0F5}">
      <dsp:nvSpPr>
        <dsp:cNvPr id="0" name=""/>
        <dsp:cNvSpPr/>
      </dsp:nvSpPr>
      <dsp:spPr>
        <a:xfrm>
          <a:off x="3679399" y="406648"/>
          <a:ext cx="2406941" cy="2406941"/>
        </a:xfrm>
        <a:prstGeom prst="circularArrow">
          <a:avLst>
            <a:gd name="adj1" fmla="val 2436"/>
            <a:gd name="adj2" fmla="val 294837"/>
            <a:gd name="adj3" fmla="val 19529653"/>
            <a:gd name="adj4" fmla="val 12575511"/>
            <a:gd name="adj5" fmla="val 28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2989226" y="1047195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2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010247" y="1068216"/>
        <a:ext cx="1762737" cy="675659"/>
      </dsp:txXfrm>
    </dsp:sp>
    <dsp:sp modelId="{D627A842-D3B2-492A-BCBB-66750577F7BE}">
      <dsp:nvSpPr>
        <dsp:cNvPr id="0" name=""/>
        <dsp:cNvSpPr/>
      </dsp:nvSpPr>
      <dsp:spPr>
        <a:xfrm>
          <a:off x="5073253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5111791" y="1444583"/>
        <a:ext cx="1953300" cy="1238709"/>
      </dsp:txXfrm>
    </dsp:sp>
    <dsp:sp modelId="{9324AE40-C757-43FB-8D9F-7736A07938F3}">
      <dsp:nvSpPr>
        <dsp:cNvPr id="0" name=""/>
        <dsp:cNvSpPr/>
      </dsp:nvSpPr>
      <dsp:spPr>
        <a:xfrm>
          <a:off x="5524448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5545469" y="2742852"/>
        <a:ext cx="1762737" cy="67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2015/12/10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03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0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79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7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26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62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3046879"/>
            <a:ext cx="8353425" cy="792088"/>
          </a:xfrm>
        </p:spPr>
        <p:txBody>
          <a:bodyPr/>
          <a:lstStyle>
            <a:lvl1pPr algn="r">
              <a:defRPr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838967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2015/12/10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4"/>
            <a:ext cx="9158536" cy="686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238" y="3444746"/>
            <a:ext cx="8353425" cy="75029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422" y="3042909"/>
            <a:ext cx="8353425" cy="401836"/>
          </a:xfrm>
        </p:spPr>
        <p:txBody>
          <a:bodyPr vert="horz" lIns="91440" tIns="45720" rIns="91440" bIns="45720" rtlCol="0">
            <a:normAutofit/>
          </a:bodyPr>
          <a:lstStyle>
            <a:lvl1pPr algn="l">
              <a:defRPr lang="zh-CN" altLang="en-US" sz="2000" b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924944"/>
            <a:ext cx="8353425" cy="792088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zh-CN" altLang="en-US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717032"/>
            <a:ext cx="8353425" cy="504056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zh-CN" altLang="en-US"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B5CFBD6D-B5CF-4172-9A2C-EDB32D64EB8E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FC0F3202-57DB-4DFC-BD72-260507B63603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52C3056D-84FF-4D4F-BCFE-7D7525594891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2015/12/10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1223E8E1-D7D1-4E96-AFE3-CFE14CBD6013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83F59C1F-EAEB-4161-A355-8EC5A97D3281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9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遇见</a:t>
            </a:r>
            <a:r>
              <a:rPr lang="en-US" altLang="zh-CN" sz="4800" dirty="0" smtClean="0"/>
              <a:t>MEET</a:t>
            </a:r>
            <a:endParaRPr lang="zh-CN" altLang="en-US" sz="48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基于蓝牙的即时交友通讯软件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0032" y="57239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组长：</a:t>
            </a:r>
            <a:r>
              <a:rPr lang="en-US" altLang="zh-CN" dirty="0" smtClean="0"/>
              <a:t>	           </a:t>
            </a:r>
            <a:r>
              <a:rPr lang="zh-CN" altLang="en-US" dirty="0" smtClean="0"/>
              <a:t>俞飞樾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609329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组员：胡力里、程治谦、刘聪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53639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组号：</a:t>
            </a:r>
            <a:r>
              <a:rPr lang="en-US" altLang="zh-CN" dirty="0" smtClean="0"/>
              <a:t>		 6</a:t>
            </a:r>
            <a:endParaRPr lang="zh-CN" altLang="en-US" dirty="0"/>
          </a:p>
        </p:txBody>
      </p:sp>
      <p:pic>
        <p:nvPicPr>
          <p:cNvPr id="1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内容占位符 2"/>
          <p:cNvSpPr txBox="1">
            <a:spLocks/>
          </p:cNvSpPr>
          <p:nvPr/>
        </p:nvSpPr>
        <p:spPr>
          <a:xfrm>
            <a:off x="1574168" y="188640"/>
            <a:ext cx="6814256" cy="1728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400" b="0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          让</a:t>
            </a:r>
            <a:r>
              <a:rPr lang="zh-CN" altLang="en-US" sz="2200" i="1" dirty="0">
                <a:solidFill>
                  <a:schemeClr val="bg1">
                    <a:lumMod val="50000"/>
                  </a:schemeClr>
                </a:solidFill>
              </a:rPr>
              <a:t>我如何遇见，你正向我走来 </a:t>
            </a:r>
            <a:endParaRPr lang="en-US" altLang="zh-CN" sz="2200" i="1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     如果我不抬头，会不会我们擦肩而过</a:t>
            </a:r>
            <a:endParaRPr lang="en-US" altLang="zh-CN" sz="22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我不想再等待，一次次在茫茫人海中寻觅</a:t>
            </a: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如果我停下来，会不会你的肩膀能够给我未来</a:t>
            </a:r>
            <a:endParaRPr lang="en-US" altLang="zh-CN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搜索附近</a:t>
            </a:r>
            <a:r>
              <a:rPr lang="zh-CN" altLang="en-US" sz="2800" b="0" dirty="0"/>
              <a:t>蓝牙</a:t>
            </a:r>
            <a:r>
              <a:rPr lang="zh-CN" altLang="en-US" sz="2800" b="0" dirty="0" smtClean="0"/>
              <a:t>设备时，我们可以获取其蓝牙的名称</a:t>
            </a:r>
            <a:endParaRPr lang="en-US" altLang="zh-CN" sz="2800" b="0" dirty="0" smtClean="0"/>
          </a:p>
          <a:p>
            <a:endParaRPr lang="en-US" altLang="zh-CN" sz="2800" b="0" dirty="0" smtClean="0"/>
          </a:p>
          <a:p>
            <a:r>
              <a:rPr lang="zh-CN" altLang="en-US" sz="2800" b="0" dirty="0" smtClean="0"/>
              <a:t>通过识别名称，我们可以认出“遇见”用户并解码其信息</a:t>
            </a:r>
            <a:endParaRPr lang="en-US" altLang="zh-CN" sz="2800" b="0" dirty="0"/>
          </a:p>
          <a:p>
            <a:endParaRPr lang="en-US" altLang="zh-CN" sz="2800" b="0" dirty="0"/>
          </a:p>
          <a:p>
            <a:r>
              <a:rPr lang="zh-CN" altLang="en-US" sz="2800" b="0" dirty="0" smtClean="0"/>
              <a:t>此时蓝牙设备并没有连接，因此也免去了双方同意蓝牙配对的操作</a:t>
            </a:r>
            <a:endParaRPr lang="en-US" altLang="zh-CN" sz="28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05" y="489622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571537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489622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407707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AutoShape 11"/>
          <p:cNvCxnSpPr>
            <a:cxnSpLocks noChangeShapeType="1"/>
          </p:cNvCxnSpPr>
          <p:nvPr/>
        </p:nvCxnSpPr>
        <p:spPr bwMode="auto">
          <a:xfrm flipH="1">
            <a:off x="3453755" y="4550147"/>
            <a:ext cx="143827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</p:cNvCxnSpPr>
          <p:nvPr/>
        </p:nvCxnSpPr>
        <p:spPr bwMode="auto">
          <a:xfrm flipH="1">
            <a:off x="3453755" y="5274047"/>
            <a:ext cx="14382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</p:cNvCxnSpPr>
          <p:nvPr/>
        </p:nvCxnSpPr>
        <p:spPr bwMode="auto">
          <a:xfrm flipH="1" flipV="1">
            <a:off x="3453755" y="5388347"/>
            <a:ext cx="1352550" cy="657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978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 smtClean="0"/>
              <a:t>如果用户对某个人感兴趣，便可发起蓝牙配对连接</a:t>
            </a:r>
            <a:endParaRPr lang="en-US" altLang="zh-CN" sz="2200" dirty="0"/>
          </a:p>
          <a:p>
            <a:pPr marL="742950" lvl="2" indent="-342900"/>
            <a:endParaRPr lang="en-US" altLang="zh-CN" sz="2400" dirty="0" smtClean="0"/>
          </a:p>
          <a:p>
            <a:pPr marL="742950" lvl="2" indent="-342900"/>
            <a:r>
              <a:rPr lang="zh-CN" altLang="en-US" sz="2400" dirty="0" smtClean="0"/>
              <a:t>蓝牙聊天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交换名片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玩真心话游戏</a:t>
            </a:r>
            <a:endParaRPr lang="en-US" altLang="zh-CN" sz="2400" dirty="0"/>
          </a:p>
          <a:p>
            <a:pPr marL="400050" lvl="2" indent="0">
              <a:buNone/>
            </a:pPr>
            <a:endParaRPr lang="en-US" altLang="zh-CN" sz="2400" dirty="0"/>
          </a:p>
          <a:p>
            <a:pPr marL="742950" lvl="2" indent="-342900"/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67" y="515719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67" y="5185767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64" name="AutoShape 16"/>
          <p:cNvCxnSpPr>
            <a:cxnSpLocks noChangeShapeType="1"/>
          </p:cNvCxnSpPr>
          <p:nvPr/>
        </p:nvCxnSpPr>
        <p:spPr bwMode="auto">
          <a:xfrm>
            <a:off x="1507317" y="5649317"/>
            <a:ext cx="1390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65" name="Picture 17" descr="D:\Users\orange\Desktop\Screenshot_2015-12-10-19-05-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326" y="2132856"/>
            <a:ext cx="2240866" cy="398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:\Users\orange\Desktop\Screenshot_2015-12-10-19-07-2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01" y="2122534"/>
            <a:ext cx="2246671" cy="39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/>
              <a:t>蓝牙名称的实质</a:t>
            </a:r>
            <a:endParaRPr lang="en-US" altLang="zh-CN" sz="2800" b="0" dirty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其实蓝牙名称实质就是一块公共空间，能够允许一定范围内的人读取信息</a:t>
            </a:r>
            <a:endParaRPr lang="en-US" altLang="zh-CN" sz="2400" dirty="0" smtClean="0"/>
          </a:p>
          <a:p>
            <a:pPr marL="400050" lvl="2" indent="0">
              <a:buNone/>
            </a:pPr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然而在</a:t>
            </a:r>
            <a:r>
              <a:rPr lang="en-US" altLang="zh-CN" sz="2400" dirty="0" smtClean="0"/>
              <a:t>UTF-8</a:t>
            </a:r>
            <a:r>
              <a:rPr lang="zh-CN" altLang="zh-CN" sz="2400" dirty="0"/>
              <a:t>编码格式下，蓝牙名字的长度不能超过</a:t>
            </a:r>
            <a:r>
              <a:rPr lang="en-US" altLang="zh-CN" sz="2400" dirty="0"/>
              <a:t>248</a:t>
            </a:r>
            <a:r>
              <a:rPr lang="zh-CN" altLang="zh-CN" sz="2400" dirty="0" smtClean="0"/>
              <a:t>字节</a:t>
            </a:r>
            <a:r>
              <a:rPr lang="zh-CN" altLang="en-US" sz="2400" dirty="0" smtClean="0"/>
              <a:t>，因此可存放的信息量是有限的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利用蓝牙名字并不是我们的初衷，所以希望未来能够有新的协议，使我们可以获取周围设备存放的公共信息</a:t>
            </a:r>
            <a:endParaRPr lang="en-US" altLang="zh-CN" sz="240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占位符 2"/>
          <p:cNvSpPr txBox="1">
            <a:spLocks/>
          </p:cNvSpPr>
          <p:nvPr/>
        </p:nvSpPr>
        <p:spPr>
          <a:xfrm>
            <a:off x="396000" y="5517232"/>
            <a:ext cx="8353424" cy="106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>
              <a:lnSpc>
                <a:spcPct val="110000"/>
              </a:lnSpc>
            </a:pPr>
            <a:r>
              <a:rPr lang="zh-CN" altLang="en-US" sz="2800" dirty="0" smtClean="0"/>
              <a:t>如果</a:t>
            </a:r>
            <a:r>
              <a:rPr lang="zh-CN" altLang="en-US" sz="2800" dirty="0"/>
              <a:t>说物联网是让万物联系起来，</a:t>
            </a:r>
            <a:r>
              <a:rPr lang="zh-CN" altLang="en-US" sz="2800" dirty="0" smtClean="0"/>
              <a:t>那人联网则让人们联系起来，而这一切都从“遇见”开始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432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“遇见”的迭代计划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1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041824"/>
              </p:ext>
            </p:extLst>
          </p:nvPr>
        </p:nvGraphicFramePr>
        <p:xfrm>
          <a:off x="107505" y="1340768"/>
          <a:ext cx="8867574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“遇见”的迭代计划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1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132411"/>
              </p:ext>
            </p:extLst>
          </p:nvPr>
        </p:nvGraphicFramePr>
        <p:xfrm>
          <a:off x="107505" y="1340768"/>
          <a:ext cx="8867574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0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1" name="Picture 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71800"/>
            <a:ext cx="8867575" cy="555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“遇见”的项目进展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3275856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5" name="椭圆 94"/>
          <p:cNvSpPr/>
          <p:nvPr/>
        </p:nvSpPr>
        <p:spPr>
          <a:xfrm>
            <a:off x="4248178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6" name="椭圆 95"/>
          <p:cNvSpPr/>
          <p:nvPr/>
        </p:nvSpPr>
        <p:spPr>
          <a:xfrm>
            <a:off x="1259632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7" name="椭圆 96"/>
          <p:cNvSpPr/>
          <p:nvPr/>
        </p:nvSpPr>
        <p:spPr>
          <a:xfrm>
            <a:off x="2123728" y="5100363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9" name="椭圆 98"/>
          <p:cNvSpPr/>
          <p:nvPr/>
        </p:nvSpPr>
        <p:spPr>
          <a:xfrm>
            <a:off x="323528" y="5085184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0" name="椭圆 99"/>
          <p:cNvSpPr/>
          <p:nvPr/>
        </p:nvSpPr>
        <p:spPr>
          <a:xfrm>
            <a:off x="6372200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1" name="椭圆 100"/>
          <p:cNvSpPr/>
          <p:nvPr/>
        </p:nvSpPr>
        <p:spPr>
          <a:xfrm>
            <a:off x="5256290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2" name="椭圆 101"/>
          <p:cNvSpPr/>
          <p:nvPr/>
        </p:nvSpPr>
        <p:spPr>
          <a:xfrm>
            <a:off x="7308304" y="5085184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3" name="椭圆 102"/>
          <p:cNvSpPr/>
          <p:nvPr/>
        </p:nvSpPr>
        <p:spPr>
          <a:xfrm>
            <a:off x="8213699" y="5100363"/>
            <a:ext cx="323822" cy="344861"/>
          </a:xfrm>
          <a:prstGeom prst="ellipse">
            <a:avLst/>
          </a:prstGeom>
          <a:solidFill>
            <a:srgbClr val="FF000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5" name="椭圆 104"/>
          <p:cNvSpPr/>
          <p:nvPr/>
        </p:nvSpPr>
        <p:spPr>
          <a:xfrm>
            <a:off x="395536" y="2436067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6" name="椭圆 105"/>
          <p:cNvSpPr/>
          <p:nvPr/>
        </p:nvSpPr>
        <p:spPr>
          <a:xfrm>
            <a:off x="6444208" y="2436067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7" name="椭圆 106"/>
          <p:cNvSpPr/>
          <p:nvPr/>
        </p:nvSpPr>
        <p:spPr>
          <a:xfrm>
            <a:off x="3368576" y="2436067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8" name="椭圆 107"/>
          <p:cNvSpPr/>
          <p:nvPr/>
        </p:nvSpPr>
        <p:spPr>
          <a:xfrm>
            <a:off x="3347864" y="1283939"/>
            <a:ext cx="323822" cy="344861"/>
          </a:xfrm>
          <a:prstGeom prst="ellipse">
            <a:avLst/>
          </a:prstGeom>
          <a:solidFill>
            <a:srgbClr val="FF000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93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“遇见”的项目分工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422141"/>
              </p:ext>
            </p:extLst>
          </p:nvPr>
        </p:nvGraphicFramePr>
        <p:xfrm>
          <a:off x="153731" y="1484785"/>
          <a:ext cx="879556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73"/>
                <a:gridCol w="1764253"/>
                <a:gridCol w="1759113"/>
                <a:gridCol w="1759113"/>
                <a:gridCol w="1759113"/>
              </a:tblGrid>
              <a:tr h="662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（后台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其它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   前端     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俞飞樾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程治谦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胡力里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刘聪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用户调研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1C1C1C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1C1C1C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需求分析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界面原型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架构设计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80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技术原型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手机使用习惯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应用安装情况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0" i="1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下页继续</a:t>
                      </a:r>
                      <a:endParaRPr lang="zh-CN" altLang="en-US" sz="1200" b="0" i="1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7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“遇见”的项目分工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35892"/>
              </p:ext>
            </p:extLst>
          </p:nvPr>
        </p:nvGraphicFramePr>
        <p:xfrm>
          <a:off x="153731" y="1484785"/>
          <a:ext cx="879556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73"/>
                <a:gridCol w="1764253"/>
                <a:gridCol w="1759113"/>
                <a:gridCol w="1759113"/>
                <a:gridCol w="1759113"/>
              </a:tblGrid>
              <a:tr h="662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（后台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其它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   前端     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俞飞樾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程治谦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胡力里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刘聪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用户特点分析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匹配标签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蓝牙匹配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用户个人信息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蓝牙聊天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名片交换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真心话游戏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3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内容大纲  </a:t>
            </a:r>
            <a:r>
              <a:rPr lang="en-US" altLang="zh-CN" sz="2000" dirty="0" smtClean="0"/>
              <a:t>MEET</a:t>
            </a:r>
            <a:endParaRPr lang="zh-CN" altLang="en-US" sz="2000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323005"/>
              </p:ext>
            </p:extLst>
          </p:nvPr>
        </p:nvGraphicFramePr>
        <p:xfrm>
          <a:off x="395288" y="1339180"/>
          <a:ext cx="8353425" cy="525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D:\Users\orange\Desktop\icon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功能演示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83968" y="1486173"/>
            <a:ext cx="3600400" cy="51831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查看和修改个人资料</a:t>
            </a:r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查看和修改匹配需求</a:t>
            </a:r>
            <a:endParaRPr lang="en-US" altLang="zh-CN" sz="2000" b="0" dirty="0" smtClean="0"/>
          </a:p>
          <a:p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/>
              <a:t>查看用户使用手机时间分布</a:t>
            </a:r>
            <a:endParaRPr lang="en-US" altLang="zh-CN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查看已安装</a:t>
            </a:r>
            <a:r>
              <a:rPr lang="en-US" altLang="zh-CN" sz="2000" b="0" dirty="0" smtClean="0"/>
              <a:t>APP</a:t>
            </a:r>
            <a:r>
              <a:rPr lang="zh-CN" altLang="en-US" sz="2000" b="0" dirty="0" smtClean="0"/>
              <a:t>列表</a:t>
            </a:r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查看周围“遇见”用户</a:t>
            </a: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查看周围用户信息</a:t>
            </a: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按需求匹配用户并提示</a:t>
            </a:r>
            <a:endParaRPr lang="en-US" altLang="zh-CN" sz="20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蓝牙连接聊天</a:t>
            </a:r>
            <a:endParaRPr lang="zh-CN" altLang="en-US" sz="2000" b="0" dirty="0"/>
          </a:p>
          <a:p>
            <a:pPr lvl="0"/>
            <a:endParaRPr lang="zh-CN" altLang="en-US" sz="2000" b="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41044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8" y="1125539"/>
            <a:ext cx="4995259" cy="511521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单击此处添加内容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r>
              <a:rPr lang="zh-CN" altLang="en-US" dirty="0"/>
              <a:t>单击此处添加内容文本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此处添加内容文本</a:t>
            </a:r>
          </a:p>
          <a:p>
            <a:pPr lvl="0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6136" y="4653136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99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流程图示 </a:t>
            </a:r>
            <a:r>
              <a:rPr lang="en-US" altLang="zh-CN" sz="2000" dirty="0"/>
              <a:t>SmartArt</a:t>
            </a:r>
            <a:endParaRPr lang="zh-CN" altLang="en-US" dirty="0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037365"/>
              </p:ext>
            </p:extLst>
          </p:nvPr>
        </p:nvGraphicFramePr>
        <p:xfrm>
          <a:off x="905982" y="1340768"/>
          <a:ext cx="7332038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4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13603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1670685"/>
                <a:gridCol w="1670685"/>
                <a:gridCol w="1670685"/>
                <a:gridCol w="1670685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项目一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</a:t>
                      </a:r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25164" y="581973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2652412"/>
              </p:ext>
            </p:extLst>
          </p:nvPr>
        </p:nvGraphicFramePr>
        <p:xfrm>
          <a:off x="39528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3250941"/>
              </p:ext>
            </p:extLst>
          </p:nvPr>
        </p:nvGraphicFramePr>
        <p:xfrm>
          <a:off x="463607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701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数据图表样式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555"/>
              </p:ext>
            </p:extLst>
          </p:nvPr>
        </p:nvGraphicFramePr>
        <p:xfrm>
          <a:off x="395288" y="1196975"/>
          <a:ext cx="835342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28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点击此处添加</a:t>
            </a:r>
            <a:r>
              <a:rPr lang="zh-CN" altLang="en-US" dirty="0" smtClean="0"/>
              <a:t>幻灯节标题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第一节</a:t>
            </a:r>
          </a:p>
        </p:txBody>
      </p:sp>
    </p:spTree>
    <p:extLst>
      <p:ext uri="{BB962C8B-B14F-4D97-AF65-F5344CB8AC3E}">
        <p14:creationId xmlns:p14="http://schemas.microsoft.com/office/powerpoint/2010/main" val="26336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感谢观映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单击此处添加公司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</a:t>
            </a:r>
            <a:r>
              <a:rPr lang="zh-CN" altLang="en-US" dirty="0" smtClean="0"/>
              <a:t>添加图片标题</a:t>
            </a:r>
            <a:endParaRPr lang="zh-CN" altLang="en-US" dirty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" r="162"/>
          <a:stretch>
            <a:fillRect/>
          </a:stretch>
        </p:blipFill>
        <p:spPr/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单击此处添加</a:t>
            </a:r>
            <a:r>
              <a:rPr lang="zh-CN" altLang="en-US" dirty="0" smtClean="0"/>
              <a:t>图片</a:t>
            </a:r>
            <a:r>
              <a:rPr lang="zh-CN" altLang="en-US" dirty="0"/>
              <a:t>描述</a:t>
            </a:r>
          </a:p>
        </p:txBody>
      </p:sp>
    </p:spTree>
    <p:extLst>
      <p:ext uri="{BB962C8B-B14F-4D97-AF65-F5344CB8AC3E}">
        <p14:creationId xmlns:p14="http://schemas.microsoft.com/office/powerpoint/2010/main" val="19066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什么是“遇见”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一款“近距离陌生人”手机社交应用</a:t>
            </a:r>
            <a:endParaRPr lang="en-US" altLang="zh-CN" sz="2400" b="0" dirty="0"/>
          </a:p>
          <a:p>
            <a:pPr lvl="1"/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旨在为您发现身边</a:t>
            </a:r>
            <a:r>
              <a:rPr lang="zh-CN" altLang="en-US" sz="2400" dirty="0"/>
              <a:t>志同道合的</a:t>
            </a:r>
            <a:r>
              <a:rPr lang="zh-CN" altLang="en-US" sz="2400" dirty="0" smtClean="0"/>
              <a:t>人，和</a:t>
            </a:r>
            <a:r>
              <a:rPr lang="zh-CN" altLang="en-US" sz="2400" b="0" dirty="0" smtClean="0"/>
              <a:t>想遇见的</a:t>
            </a:r>
            <a:r>
              <a:rPr lang="zh-CN" altLang="en-US" sz="2400" dirty="0" smtClean="0"/>
              <a:t>他或她</a:t>
            </a:r>
            <a:endParaRPr lang="en-US" altLang="zh-CN" sz="2400" b="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0"/>
            <a:r>
              <a:rPr lang="zh-CN" altLang="en-US" sz="2800" b="0" dirty="0"/>
              <a:t>我们的</a:t>
            </a:r>
            <a:r>
              <a:rPr lang="zh-CN" altLang="en-US" sz="2800" b="0" dirty="0" smtClean="0"/>
              <a:t>理念</a:t>
            </a:r>
            <a:endParaRPr lang="en-US" altLang="zh-CN" sz="2800" b="0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sz="2400" b="0" dirty="0" smtClean="0"/>
              <a:t>不要让错过成为一辈子的遗憾</a:t>
            </a:r>
            <a:endParaRPr lang="en-US" altLang="zh-CN" sz="2400" b="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/>
              <a:t>人与人的距离近了，心也就更近</a:t>
            </a:r>
            <a:r>
              <a:rPr lang="zh-CN" altLang="en-US" sz="2400" dirty="0" smtClean="0"/>
              <a:t>了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第一印象很</a:t>
            </a:r>
            <a:r>
              <a:rPr lang="zh-CN" altLang="en-US" sz="2400" dirty="0" smtClean="0"/>
              <a:t>重要，对“遇见”用户来说更重要</a:t>
            </a:r>
            <a:endParaRPr lang="en-US" altLang="zh-CN" sz="240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1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4"/>
          <p:cNvGrpSpPr>
            <a:grpSpLocks/>
          </p:cNvGrpSpPr>
          <p:nvPr/>
        </p:nvGrpSpPr>
        <p:grpSpPr bwMode="auto">
          <a:xfrm>
            <a:off x="480703" y="1632392"/>
            <a:ext cx="8341306" cy="3236768"/>
            <a:chOff x="462" y="1657"/>
            <a:chExt cx="4896" cy="2172"/>
          </a:xfrm>
          <a:solidFill>
            <a:schemeClr val="accent1">
              <a:alpha val="10196"/>
            </a:schemeClr>
          </a:solidFill>
        </p:grpSpPr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577" y="1657"/>
              <a:ext cx="2842" cy="1250"/>
            </a:xfrm>
            <a:custGeom>
              <a:avLst/>
              <a:gdLst>
                <a:gd name="T0" fmla="*/ 348 w 2842"/>
                <a:gd name="T1" fmla="*/ 356 h 1250"/>
                <a:gd name="T2" fmla="*/ 379 w 2842"/>
                <a:gd name="T3" fmla="*/ 272 h 1250"/>
                <a:gd name="T4" fmla="*/ 483 w 2842"/>
                <a:gd name="T5" fmla="*/ 306 h 1250"/>
                <a:gd name="T6" fmla="*/ 415 w 2842"/>
                <a:gd name="T7" fmla="*/ 384 h 1250"/>
                <a:gd name="T8" fmla="*/ 250 w 2842"/>
                <a:gd name="T9" fmla="*/ 348 h 1250"/>
                <a:gd name="T10" fmla="*/ 117 w 2842"/>
                <a:gd name="T11" fmla="*/ 524 h 1250"/>
                <a:gd name="T12" fmla="*/ 13 w 2842"/>
                <a:gd name="T13" fmla="*/ 659 h 1250"/>
                <a:gd name="T14" fmla="*/ 160 w 2842"/>
                <a:gd name="T15" fmla="*/ 602 h 1250"/>
                <a:gd name="T16" fmla="*/ 286 w 2842"/>
                <a:gd name="T17" fmla="*/ 558 h 1250"/>
                <a:gd name="T18" fmla="*/ 385 w 2842"/>
                <a:gd name="T19" fmla="*/ 632 h 1250"/>
                <a:gd name="T20" fmla="*/ 353 w 2842"/>
                <a:gd name="T21" fmla="*/ 540 h 1250"/>
                <a:gd name="T22" fmla="*/ 453 w 2842"/>
                <a:gd name="T23" fmla="*/ 654 h 1250"/>
                <a:gd name="T24" fmla="*/ 513 w 2842"/>
                <a:gd name="T25" fmla="*/ 614 h 1250"/>
                <a:gd name="T26" fmla="*/ 601 w 2842"/>
                <a:gd name="T27" fmla="*/ 687 h 1250"/>
                <a:gd name="T28" fmla="*/ 622 w 2842"/>
                <a:gd name="T29" fmla="*/ 759 h 1250"/>
                <a:gd name="T30" fmla="*/ 696 w 2842"/>
                <a:gd name="T31" fmla="*/ 890 h 1250"/>
                <a:gd name="T32" fmla="*/ 821 w 2842"/>
                <a:gd name="T33" fmla="*/ 1044 h 1250"/>
                <a:gd name="T34" fmla="*/ 967 w 2842"/>
                <a:gd name="T35" fmla="*/ 879 h 1250"/>
                <a:gd name="T36" fmla="*/ 849 w 2842"/>
                <a:gd name="T37" fmla="*/ 836 h 1250"/>
                <a:gd name="T38" fmla="*/ 957 w 2842"/>
                <a:gd name="T39" fmla="*/ 848 h 1250"/>
                <a:gd name="T40" fmla="*/ 1174 w 2842"/>
                <a:gd name="T41" fmla="*/ 939 h 1250"/>
                <a:gd name="T42" fmla="*/ 1266 w 2842"/>
                <a:gd name="T43" fmla="*/ 1136 h 1250"/>
                <a:gd name="T44" fmla="*/ 1309 w 2842"/>
                <a:gd name="T45" fmla="*/ 999 h 1250"/>
                <a:gd name="T46" fmla="*/ 1485 w 2842"/>
                <a:gd name="T47" fmla="*/ 972 h 1250"/>
                <a:gd name="T48" fmla="*/ 1557 w 2842"/>
                <a:gd name="T49" fmla="*/ 1156 h 1250"/>
                <a:gd name="T50" fmla="*/ 1624 w 2842"/>
                <a:gd name="T51" fmla="*/ 1103 h 1250"/>
                <a:gd name="T52" fmla="*/ 1668 w 2842"/>
                <a:gd name="T53" fmla="*/ 920 h 1250"/>
                <a:gd name="T54" fmla="*/ 1737 w 2842"/>
                <a:gd name="T55" fmla="*/ 908 h 1250"/>
                <a:gd name="T56" fmla="*/ 1861 w 2842"/>
                <a:gd name="T57" fmla="*/ 794 h 1250"/>
                <a:gd name="T58" fmla="*/ 1882 w 2842"/>
                <a:gd name="T59" fmla="*/ 662 h 1250"/>
                <a:gd name="T60" fmla="*/ 1867 w 2842"/>
                <a:gd name="T61" fmla="*/ 602 h 1250"/>
                <a:gd name="T62" fmla="*/ 1911 w 2842"/>
                <a:gd name="T63" fmla="*/ 653 h 1250"/>
                <a:gd name="T64" fmla="*/ 1959 w 2842"/>
                <a:gd name="T65" fmla="*/ 624 h 1250"/>
                <a:gd name="T66" fmla="*/ 2125 w 2842"/>
                <a:gd name="T67" fmla="*/ 480 h 1250"/>
                <a:gd name="T68" fmla="*/ 2116 w 2842"/>
                <a:gd name="T69" fmla="*/ 335 h 1250"/>
                <a:gd name="T70" fmla="*/ 2350 w 2842"/>
                <a:gd name="T71" fmla="*/ 282 h 1250"/>
                <a:gd name="T72" fmla="*/ 2421 w 2842"/>
                <a:gd name="T73" fmla="*/ 300 h 1250"/>
                <a:gd name="T74" fmla="*/ 2424 w 2842"/>
                <a:gd name="T75" fmla="*/ 386 h 1250"/>
                <a:gd name="T76" fmla="*/ 2569 w 2842"/>
                <a:gd name="T77" fmla="*/ 300 h 1250"/>
                <a:gd name="T78" fmla="*/ 2730 w 2842"/>
                <a:gd name="T79" fmla="*/ 210 h 1250"/>
                <a:gd name="T80" fmla="*/ 2788 w 2842"/>
                <a:gd name="T81" fmla="*/ 185 h 1250"/>
                <a:gd name="T82" fmla="*/ 2581 w 2842"/>
                <a:gd name="T83" fmla="*/ 123 h 1250"/>
                <a:gd name="T84" fmla="*/ 2412 w 2842"/>
                <a:gd name="T85" fmla="*/ 119 h 1250"/>
                <a:gd name="T86" fmla="*/ 2167 w 2842"/>
                <a:gd name="T87" fmla="*/ 35 h 1250"/>
                <a:gd name="T88" fmla="*/ 2094 w 2842"/>
                <a:gd name="T89" fmla="*/ 101 h 1250"/>
                <a:gd name="T90" fmla="*/ 1848 w 2842"/>
                <a:gd name="T91" fmla="*/ 78 h 1250"/>
                <a:gd name="T92" fmla="*/ 1660 w 2842"/>
                <a:gd name="T93" fmla="*/ 29 h 1250"/>
                <a:gd name="T94" fmla="*/ 1366 w 2842"/>
                <a:gd name="T95" fmla="*/ 65 h 1250"/>
                <a:gd name="T96" fmla="*/ 1203 w 2842"/>
                <a:gd name="T97" fmla="*/ 93 h 1250"/>
                <a:gd name="T98" fmla="*/ 1090 w 2842"/>
                <a:gd name="T99" fmla="*/ 111 h 1250"/>
                <a:gd name="T100" fmla="*/ 1044 w 2842"/>
                <a:gd name="T101" fmla="*/ 113 h 1250"/>
                <a:gd name="T102" fmla="*/ 913 w 2842"/>
                <a:gd name="T103" fmla="*/ 156 h 1250"/>
                <a:gd name="T104" fmla="*/ 720 w 2842"/>
                <a:gd name="T105" fmla="*/ 194 h 1250"/>
                <a:gd name="T106" fmla="*/ 669 w 2842"/>
                <a:gd name="T107" fmla="*/ 188 h 1250"/>
                <a:gd name="T108" fmla="*/ 501 w 2842"/>
                <a:gd name="T109" fmla="*/ 105 h 1250"/>
                <a:gd name="T110" fmla="*/ 289 w 2842"/>
                <a:gd name="T111" fmla="*/ 198 h 1250"/>
                <a:gd name="T112" fmla="*/ 222 w 2842"/>
                <a:gd name="T113" fmla="*/ 248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gray">
            <a:xfrm>
              <a:off x="2557" y="2041"/>
              <a:ext cx="328" cy="383"/>
            </a:xfrm>
            <a:custGeom>
              <a:avLst/>
              <a:gdLst>
                <a:gd name="T0" fmla="*/ 15 w 328"/>
                <a:gd name="T1" fmla="*/ 380 h 383"/>
                <a:gd name="T2" fmla="*/ 28 w 328"/>
                <a:gd name="T3" fmla="*/ 377 h 383"/>
                <a:gd name="T4" fmla="*/ 36 w 328"/>
                <a:gd name="T5" fmla="*/ 350 h 383"/>
                <a:gd name="T6" fmla="*/ 46 w 328"/>
                <a:gd name="T7" fmla="*/ 356 h 383"/>
                <a:gd name="T8" fmla="*/ 61 w 328"/>
                <a:gd name="T9" fmla="*/ 351 h 383"/>
                <a:gd name="T10" fmla="*/ 66 w 328"/>
                <a:gd name="T11" fmla="*/ 332 h 383"/>
                <a:gd name="T12" fmla="*/ 76 w 328"/>
                <a:gd name="T13" fmla="*/ 323 h 383"/>
                <a:gd name="T14" fmla="*/ 84 w 328"/>
                <a:gd name="T15" fmla="*/ 342 h 383"/>
                <a:gd name="T16" fmla="*/ 96 w 328"/>
                <a:gd name="T17" fmla="*/ 344 h 383"/>
                <a:gd name="T18" fmla="*/ 103 w 328"/>
                <a:gd name="T19" fmla="*/ 314 h 383"/>
                <a:gd name="T20" fmla="*/ 121 w 328"/>
                <a:gd name="T21" fmla="*/ 326 h 383"/>
                <a:gd name="T22" fmla="*/ 145 w 328"/>
                <a:gd name="T23" fmla="*/ 312 h 383"/>
                <a:gd name="T24" fmla="*/ 168 w 328"/>
                <a:gd name="T25" fmla="*/ 321 h 383"/>
                <a:gd name="T26" fmla="*/ 162 w 328"/>
                <a:gd name="T27" fmla="*/ 281 h 383"/>
                <a:gd name="T28" fmla="*/ 171 w 328"/>
                <a:gd name="T29" fmla="*/ 260 h 383"/>
                <a:gd name="T30" fmla="*/ 187 w 328"/>
                <a:gd name="T31" fmla="*/ 239 h 383"/>
                <a:gd name="T32" fmla="*/ 163 w 328"/>
                <a:gd name="T33" fmla="*/ 204 h 383"/>
                <a:gd name="T34" fmla="*/ 171 w 328"/>
                <a:gd name="T35" fmla="*/ 194 h 383"/>
                <a:gd name="T36" fmla="*/ 187 w 328"/>
                <a:gd name="T37" fmla="*/ 189 h 383"/>
                <a:gd name="T38" fmla="*/ 199 w 328"/>
                <a:gd name="T39" fmla="*/ 207 h 383"/>
                <a:gd name="T40" fmla="*/ 205 w 328"/>
                <a:gd name="T41" fmla="*/ 192 h 383"/>
                <a:gd name="T42" fmla="*/ 229 w 328"/>
                <a:gd name="T43" fmla="*/ 188 h 383"/>
                <a:gd name="T44" fmla="*/ 234 w 328"/>
                <a:gd name="T45" fmla="*/ 174 h 383"/>
                <a:gd name="T46" fmla="*/ 256 w 328"/>
                <a:gd name="T47" fmla="*/ 165 h 383"/>
                <a:gd name="T48" fmla="*/ 261 w 328"/>
                <a:gd name="T49" fmla="*/ 159 h 383"/>
                <a:gd name="T50" fmla="*/ 288 w 328"/>
                <a:gd name="T51" fmla="*/ 155 h 383"/>
                <a:gd name="T52" fmla="*/ 303 w 328"/>
                <a:gd name="T53" fmla="*/ 141 h 383"/>
                <a:gd name="T54" fmla="*/ 300 w 328"/>
                <a:gd name="T55" fmla="*/ 125 h 383"/>
                <a:gd name="T56" fmla="*/ 297 w 328"/>
                <a:gd name="T57" fmla="*/ 141 h 383"/>
                <a:gd name="T58" fmla="*/ 280 w 328"/>
                <a:gd name="T59" fmla="*/ 131 h 383"/>
                <a:gd name="T60" fmla="*/ 268 w 328"/>
                <a:gd name="T61" fmla="*/ 153 h 383"/>
                <a:gd name="T62" fmla="*/ 258 w 328"/>
                <a:gd name="T63" fmla="*/ 143 h 383"/>
                <a:gd name="T64" fmla="*/ 237 w 328"/>
                <a:gd name="T65" fmla="*/ 165 h 383"/>
                <a:gd name="T66" fmla="*/ 210 w 328"/>
                <a:gd name="T67" fmla="*/ 159 h 383"/>
                <a:gd name="T68" fmla="*/ 189 w 328"/>
                <a:gd name="T69" fmla="*/ 136 h 383"/>
                <a:gd name="T70" fmla="*/ 198 w 328"/>
                <a:gd name="T71" fmla="*/ 128 h 383"/>
                <a:gd name="T72" fmla="*/ 198 w 328"/>
                <a:gd name="T73" fmla="*/ 98 h 383"/>
                <a:gd name="T74" fmla="*/ 213 w 328"/>
                <a:gd name="T75" fmla="*/ 76 h 383"/>
                <a:gd name="T76" fmla="*/ 204 w 328"/>
                <a:gd name="T77" fmla="*/ 57 h 383"/>
                <a:gd name="T78" fmla="*/ 198 w 328"/>
                <a:gd name="T79" fmla="*/ 12 h 383"/>
                <a:gd name="T80" fmla="*/ 186 w 328"/>
                <a:gd name="T81" fmla="*/ 6 h 383"/>
                <a:gd name="T82" fmla="*/ 183 w 328"/>
                <a:gd name="T83" fmla="*/ 33 h 383"/>
                <a:gd name="T84" fmla="*/ 185 w 328"/>
                <a:gd name="T85" fmla="*/ 76 h 383"/>
                <a:gd name="T86" fmla="*/ 173 w 328"/>
                <a:gd name="T87" fmla="*/ 100 h 383"/>
                <a:gd name="T88" fmla="*/ 173 w 328"/>
                <a:gd name="T89" fmla="*/ 144 h 383"/>
                <a:gd name="T90" fmla="*/ 157 w 328"/>
                <a:gd name="T91" fmla="*/ 168 h 383"/>
                <a:gd name="T92" fmla="*/ 149 w 328"/>
                <a:gd name="T93" fmla="*/ 180 h 383"/>
                <a:gd name="T94" fmla="*/ 141 w 328"/>
                <a:gd name="T95" fmla="*/ 210 h 383"/>
                <a:gd name="T96" fmla="*/ 145 w 328"/>
                <a:gd name="T97" fmla="*/ 219 h 383"/>
                <a:gd name="T98" fmla="*/ 151 w 328"/>
                <a:gd name="T99" fmla="*/ 236 h 383"/>
                <a:gd name="T100" fmla="*/ 138 w 328"/>
                <a:gd name="T101" fmla="*/ 254 h 383"/>
                <a:gd name="T102" fmla="*/ 124 w 328"/>
                <a:gd name="T103" fmla="*/ 279 h 383"/>
                <a:gd name="T104" fmla="*/ 99 w 328"/>
                <a:gd name="T105" fmla="*/ 278 h 383"/>
                <a:gd name="T106" fmla="*/ 85 w 328"/>
                <a:gd name="T107" fmla="*/ 299 h 383"/>
                <a:gd name="T108" fmla="*/ 61 w 328"/>
                <a:gd name="T109" fmla="*/ 296 h 383"/>
                <a:gd name="T110" fmla="*/ 37 w 328"/>
                <a:gd name="T111" fmla="*/ 306 h 383"/>
                <a:gd name="T112" fmla="*/ 27 w 328"/>
                <a:gd name="T113" fmla="*/ 326 h 383"/>
                <a:gd name="T114" fmla="*/ 10 w 328"/>
                <a:gd name="T115" fmla="*/ 330 h 383"/>
                <a:gd name="T116" fmla="*/ 3 w 328"/>
                <a:gd name="T117" fmla="*/ 348 h 383"/>
                <a:gd name="T118" fmla="*/ 15 w 328"/>
                <a:gd name="T119" fmla="*/ 38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gray">
            <a:xfrm>
              <a:off x="462" y="2319"/>
              <a:ext cx="987" cy="1183"/>
            </a:xfrm>
            <a:custGeom>
              <a:avLst/>
              <a:gdLst>
                <a:gd name="T0" fmla="*/ 380 w 987"/>
                <a:gd name="T1" fmla="*/ 4 h 1183"/>
                <a:gd name="T2" fmla="*/ 305 w 987"/>
                <a:gd name="T3" fmla="*/ 4 h 1183"/>
                <a:gd name="T4" fmla="*/ 229 w 987"/>
                <a:gd name="T5" fmla="*/ 28 h 1183"/>
                <a:gd name="T6" fmla="*/ 173 w 987"/>
                <a:gd name="T7" fmla="*/ 20 h 1183"/>
                <a:gd name="T8" fmla="*/ 136 w 987"/>
                <a:gd name="T9" fmla="*/ 58 h 1183"/>
                <a:gd name="T10" fmla="*/ 95 w 987"/>
                <a:gd name="T11" fmla="*/ 141 h 1183"/>
                <a:gd name="T12" fmla="*/ 47 w 987"/>
                <a:gd name="T13" fmla="*/ 177 h 1183"/>
                <a:gd name="T14" fmla="*/ 10 w 987"/>
                <a:gd name="T15" fmla="*/ 252 h 1183"/>
                <a:gd name="T16" fmla="*/ 11 w 987"/>
                <a:gd name="T17" fmla="*/ 346 h 1183"/>
                <a:gd name="T18" fmla="*/ 58 w 987"/>
                <a:gd name="T19" fmla="*/ 453 h 1183"/>
                <a:gd name="T20" fmla="*/ 115 w 987"/>
                <a:gd name="T21" fmla="*/ 513 h 1183"/>
                <a:gd name="T22" fmla="*/ 188 w 987"/>
                <a:gd name="T23" fmla="*/ 514 h 1183"/>
                <a:gd name="T24" fmla="*/ 238 w 987"/>
                <a:gd name="T25" fmla="*/ 519 h 1183"/>
                <a:gd name="T26" fmla="*/ 321 w 987"/>
                <a:gd name="T27" fmla="*/ 496 h 1183"/>
                <a:gd name="T28" fmla="*/ 374 w 987"/>
                <a:gd name="T29" fmla="*/ 531 h 1183"/>
                <a:gd name="T30" fmla="*/ 388 w 987"/>
                <a:gd name="T31" fmla="*/ 574 h 1183"/>
                <a:gd name="T32" fmla="*/ 403 w 987"/>
                <a:gd name="T33" fmla="*/ 657 h 1183"/>
                <a:gd name="T34" fmla="*/ 425 w 987"/>
                <a:gd name="T35" fmla="*/ 704 h 1183"/>
                <a:gd name="T36" fmla="*/ 436 w 987"/>
                <a:gd name="T37" fmla="*/ 753 h 1183"/>
                <a:gd name="T38" fmla="*/ 425 w 987"/>
                <a:gd name="T39" fmla="*/ 832 h 1183"/>
                <a:gd name="T40" fmla="*/ 449 w 987"/>
                <a:gd name="T41" fmla="*/ 936 h 1183"/>
                <a:gd name="T42" fmla="*/ 455 w 987"/>
                <a:gd name="T43" fmla="*/ 988 h 1183"/>
                <a:gd name="T44" fmla="*/ 497 w 987"/>
                <a:gd name="T45" fmla="*/ 1092 h 1183"/>
                <a:gd name="T46" fmla="*/ 514 w 987"/>
                <a:gd name="T47" fmla="*/ 1123 h 1183"/>
                <a:gd name="T48" fmla="*/ 529 w 987"/>
                <a:gd name="T49" fmla="*/ 1172 h 1183"/>
                <a:gd name="T50" fmla="*/ 607 w 987"/>
                <a:gd name="T51" fmla="*/ 1161 h 1183"/>
                <a:gd name="T52" fmla="*/ 688 w 987"/>
                <a:gd name="T53" fmla="*/ 1101 h 1183"/>
                <a:gd name="T54" fmla="*/ 718 w 987"/>
                <a:gd name="T55" fmla="*/ 1023 h 1183"/>
                <a:gd name="T56" fmla="*/ 758 w 987"/>
                <a:gd name="T57" fmla="*/ 966 h 1183"/>
                <a:gd name="T58" fmla="*/ 758 w 987"/>
                <a:gd name="T59" fmla="*/ 921 h 1183"/>
                <a:gd name="T60" fmla="*/ 805 w 987"/>
                <a:gd name="T61" fmla="*/ 882 h 1183"/>
                <a:gd name="T62" fmla="*/ 832 w 987"/>
                <a:gd name="T63" fmla="*/ 844 h 1183"/>
                <a:gd name="T64" fmla="*/ 811 w 987"/>
                <a:gd name="T65" fmla="*/ 750 h 1183"/>
                <a:gd name="T66" fmla="*/ 802 w 987"/>
                <a:gd name="T67" fmla="*/ 706 h 1183"/>
                <a:gd name="T68" fmla="*/ 835 w 987"/>
                <a:gd name="T69" fmla="*/ 642 h 1183"/>
                <a:gd name="T70" fmla="*/ 899 w 987"/>
                <a:gd name="T71" fmla="*/ 568 h 1183"/>
                <a:gd name="T72" fmla="*/ 947 w 987"/>
                <a:gd name="T73" fmla="*/ 513 h 1183"/>
                <a:gd name="T74" fmla="*/ 973 w 987"/>
                <a:gd name="T75" fmla="*/ 459 h 1183"/>
                <a:gd name="T76" fmla="*/ 979 w 987"/>
                <a:gd name="T77" fmla="*/ 406 h 1183"/>
                <a:gd name="T78" fmla="*/ 947 w 987"/>
                <a:gd name="T79" fmla="*/ 418 h 1183"/>
                <a:gd name="T80" fmla="*/ 887 w 987"/>
                <a:gd name="T81" fmla="*/ 435 h 1183"/>
                <a:gd name="T82" fmla="*/ 883 w 987"/>
                <a:gd name="T83" fmla="*/ 418 h 1183"/>
                <a:gd name="T84" fmla="*/ 842 w 987"/>
                <a:gd name="T85" fmla="*/ 372 h 1183"/>
                <a:gd name="T86" fmla="*/ 814 w 987"/>
                <a:gd name="T87" fmla="*/ 315 h 1183"/>
                <a:gd name="T88" fmla="*/ 779 w 987"/>
                <a:gd name="T89" fmla="*/ 286 h 1183"/>
                <a:gd name="T90" fmla="*/ 751 w 987"/>
                <a:gd name="T91" fmla="*/ 202 h 1183"/>
                <a:gd name="T92" fmla="*/ 721 w 987"/>
                <a:gd name="T93" fmla="*/ 108 h 1183"/>
                <a:gd name="T94" fmla="*/ 668 w 987"/>
                <a:gd name="T95" fmla="*/ 97 h 1183"/>
                <a:gd name="T96" fmla="*/ 614 w 987"/>
                <a:gd name="T97" fmla="*/ 85 h 1183"/>
                <a:gd name="T98" fmla="*/ 561 w 987"/>
                <a:gd name="T99" fmla="*/ 64 h 1183"/>
                <a:gd name="T100" fmla="*/ 539 w 987"/>
                <a:gd name="T101" fmla="*/ 88 h 1183"/>
                <a:gd name="T102" fmla="*/ 508 w 987"/>
                <a:gd name="T103" fmla="*/ 96 h 1183"/>
                <a:gd name="T104" fmla="*/ 454 w 987"/>
                <a:gd name="T105" fmla="*/ 64 h 1183"/>
                <a:gd name="T106" fmla="*/ 410 w 987"/>
                <a:gd name="T107" fmla="*/ 31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gray">
            <a:xfrm>
              <a:off x="2309" y="3091"/>
              <a:ext cx="594" cy="466"/>
            </a:xfrm>
            <a:custGeom>
              <a:avLst/>
              <a:gdLst>
                <a:gd name="T0" fmla="*/ 327 w 594"/>
                <a:gd name="T1" fmla="*/ 30 h 466"/>
                <a:gd name="T2" fmla="*/ 294 w 594"/>
                <a:gd name="T3" fmla="*/ 33 h 466"/>
                <a:gd name="T4" fmla="*/ 272 w 594"/>
                <a:gd name="T5" fmla="*/ 27 h 466"/>
                <a:gd name="T6" fmla="*/ 258 w 594"/>
                <a:gd name="T7" fmla="*/ 5 h 466"/>
                <a:gd name="T8" fmla="*/ 249 w 594"/>
                <a:gd name="T9" fmla="*/ 44 h 466"/>
                <a:gd name="T10" fmla="*/ 213 w 594"/>
                <a:gd name="T11" fmla="*/ 51 h 466"/>
                <a:gd name="T12" fmla="*/ 173 w 594"/>
                <a:gd name="T13" fmla="*/ 93 h 466"/>
                <a:gd name="T14" fmla="*/ 150 w 594"/>
                <a:gd name="T15" fmla="*/ 102 h 466"/>
                <a:gd name="T16" fmla="*/ 143 w 594"/>
                <a:gd name="T17" fmla="*/ 129 h 466"/>
                <a:gd name="T18" fmla="*/ 89 w 594"/>
                <a:gd name="T19" fmla="*/ 161 h 466"/>
                <a:gd name="T20" fmla="*/ 48 w 594"/>
                <a:gd name="T21" fmla="*/ 179 h 466"/>
                <a:gd name="T22" fmla="*/ 33 w 594"/>
                <a:gd name="T23" fmla="*/ 258 h 466"/>
                <a:gd name="T24" fmla="*/ 38 w 594"/>
                <a:gd name="T25" fmla="*/ 302 h 466"/>
                <a:gd name="T26" fmla="*/ 56 w 594"/>
                <a:gd name="T27" fmla="*/ 359 h 466"/>
                <a:gd name="T28" fmla="*/ 72 w 594"/>
                <a:gd name="T29" fmla="*/ 406 h 466"/>
                <a:gd name="T30" fmla="*/ 155 w 594"/>
                <a:gd name="T31" fmla="*/ 392 h 466"/>
                <a:gd name="T32" fmla="*/ 179 w 594"/>
                <a:gd name="T33" fmla="*/ 369 h 466"/>
                <a:gd name="T34" fmla="*/ 222 w 594"/>
                <a:gd name="T35" fmla="*/ 362 h 466"/>
                <a:gd name="T36" fmla="*/ 270 w 594"/>
                <a:gd name="T37" fmla="*/ 344 h 466"/>
                <a:gd name="T38" fmla="*/ 326 w 594"/>
                <a:gd name="T39" fmla="*/ 398 h 466"/>
                <a:gd name="T40" fmla="*/ 350 w 594"/>
                <a:gd name="T41" fmla="*/ 387 h 466"/>
                <a:gd name="T42" fmla="*/ 372 w 594"/>
                <a:gd name="T43" fmla="*/ 369 h 466"/>
                <a:gd name="T44" fmla="*/ 348 w 594"/>
                <a:gd name="T45" fmla="*/ 413 h 466"/>
                <a:gd name="T46" fmla="*/ 368 w 594"/>
                <a:gd name="T47" fmla="*/ 417 h 466"/>
                <a:gd name="T48" fmla="*/ 378 w 594"/>
                <a:gd name="T49" fmla="*/ 414 h 466"/>
                <a:gd name="T50" fmla="*/ 407 w 594"/>
                <a:gd name="T51" fmla="*/ 455 h 466"/>
                <a:gd name="T52" fmla="*/ 464 w 594"/>
                <a:gd name="T53" fmla="*/ 449 h 466"/>
                <a:gd name="T54" fmla="*/ 507 w 594"/>
                <a:gd name="T55" fmla="*/ 447 h 466"/>
                <a:gd name="T56" fmla="*/ 545 w 594"/>
                <a:gd name="T57" fmla="*/ 440 h 466"/>
                <a:gd name="T58" fmla="*/ 552 w 594"/>
                <a:gd name="T59" fmla="*/ 394 h 466"/>
                <a:gd name="T60" fmla="*/ 575 w 594"/>
                <a:gd name="T61" fmla="*/ 356 h 466"/>
                <a:gd name="T62" fmla="*/ 588 w 594"/>
                <a:gd name="T63" fmla="*/ 306 h 466"/>
                <a:gd name="T64" fmla="*/ 585 w 594"/>
                <a:gd name="T65" fmla="*/ 249 h 466"/>
                <a:gd name="T66" fmla="*/ 546 w 594"/>
                <a:gd name="T67" fmla="*/ 197 h 466"/>
                <a:gd name="T68" fmla="*/ 524 w 594"/>
                <a:gd name="T69" fmla="*/ 174 h 466"/>
                <a:gd name="T70" fmla="*/ 479 w 594"/>
                <a:gd name="T71" fmla="*/ 107 h 466"/>
                <a:gd name="T72" fmla="*/ 450 w 594"/>
                <a:gd name="T73" fmla="*/ 62 h 466"/>
                <a:gd name="T74" fmla="*/ 404 w 594"/>
                <a:gd name="T75" fmla="*/ 118 h 466"/>
                <a:gd name="T76" fmla="*/ 368 w 594"/>
                <a:gd name="T77" fmla="*/ 99 h 466"/>
                <a:gd name="T78" fmla="*/ 336 w 594"/>
                <a:gd name="T79" fmla="*/ 68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gray">
            <a:xfrm>
              <a:off x="3436" y="1709"/>
              <a:ext cx="1922" cy="2120"/>
            </a:xfrm>
            <a:custGeom>
              <a:avLst/>
              <a:gdLst>
                <a:gd name="T0" fmla="*/ 11 w 1922"/>
                <a:gd name="T1" fmla="*/ 144 h 2120"/>
                <a:gd name="T2" fmla="*/ 43 w 1922"/>
                <a:gd name="T3" fmla="*/ 250 h 2120"/>
                <a:gd name="T4" fmla="*/ 145 w 1922"/>
                <a:gd name="T5" fmla="*/ 276 h 2120"/>
                <a:gd name="T6" fmla="*/ 149 w 1922"/>
                <a:gd name="T7" fmla="*/ 312 h 2120"/>
                <a:gd name="T8" fmla="*/ 213 w 1922"/>
                <a:gd name="T9" fmla="*/ 254 h 2120"/>
                <a:gd name="T10" fmla="*/ 399 w 1922"/>
                <a:gd name="T11" fmla="*/ 252 h 2120"/>
                <a:gd name="T12" fmla="*/ 539 w 1922"/>
                <a:gd name="T13" fmla="*/ 336 h 2120"/>
                <a:gd name="T14" fmla="*/ 635 w 1922"/>
                <a:gd name="T15" fmla="*/ 550 h 2120"/>
                <a:gd name="T16" fmla="*/ 763 w 1922"/>
                <a:gd name="T17" fmla="*/ 750 h 2120"/>
                <a:gd name="T18" fmla="*/ 791 w 1922"/>
                <a:gd name="T19" fmla="*/ 742 h 2120"/>
                <a:gd name="T20" fmla="*/ 889 w 1922"/>
                <a:gd name="T21" fmla="*/ 844 h 2120"/>
                <a:gd name="T22" fmla="*/ 1061 w 1922"/>
                <a:gd name="T23" fmla="*/ 958 h 2120"/>
                <a:gd name="T24" fmla="*/ 1273 w 1922"/>
                <a:gd name="T25" fmla="*/ 1082 h 2120"/>
                <a:gd name="T26" fmla="*/ 1301 w 1922"/>
                <a:gd name="T27" fmla="*/ 1406 h 2120"/>
                <a:gd name="T28" fmla="*/ 1375 w 1922"/>
                <a:gd name="T29" fmla="*/ 1676 h 2120"/>
                <a:gd name="T30" fmla="*/ 1341 w 1922"/>
                <a:gd name="T31" fmla="*/ 1884 h 2120"/>
                <a:gd name="T32" fmla="*/ 1319 w 1922"/>
                <a:gd name="T33" fmla="*/ 1994 h 2120"/>
                <a:gd name="T34" fmla="*/ 1439 w 1922"/>
                <a:gd name="T35" fmla="*/ 2024 h 2120"/>
                <a:gd name="T36" fmla="*/ 1477 w 1922"/>
                <a:gd name="T37" fmla="*/ 1902 h 2120"/>
                <a:gd name="T38" fmla="*/ 1575 w 1922"/>
                <a:gd name="T39" fmla="*/ 1778 h 2120"/>
                <a:gd name="T40" fmla="*/ 1773 w 1922"/>
                <a:gd name="T41" fmla="*/ 1592 h 2120"/>
                <a:gd name="T42" fmla="*/ 1895 w 1922"/>
                <a:gd name="T43" fmla="*/ 1304 h 2120"/>
                <a:gd name="T44" fmla="*/ 1729 w 1922"/>
                <a:gd name="T45" fmla="*/ 1220 h 2120"/>
                <a:gd name="T46" fmla="*/ 1584 w 1922"/>
                <a:gd name="T47" fmla="*/ 1119 h 2120"/>
                <a:gd name="T48" fmla="*/ 1497 w 1922"/>
                <a:gd name="T49" fmla="*/ 1034 h 2120"/>
                <a:gd name="T50" fmla="*/ 1339 w 1922"/>
                <a:gd name="T51" fmla="*/ 1032 h 2120"/>
                <a:gd name="T52" fmla="*/ 1215 w 1922"/>
                <a:gd name="T53" fmla="*/ 978 h 2120"/>
                <a:gd name="T54" fmla="*/ 1097 w 1922"/>
                <a:gd name="T55" fmla="*/ 912 h 2120"/>
                <a:gd name="T56" fmla="*/ 1083 w 1922"/>
                <a:gd name="T57" fmla="*/ 728 h 2120"/>
                <a:gd name="T58" fmla="*/ 1227 w 1922"/>
                <a:gd name="T59" fmla="*/ 782 h 2120"/>
                <a:gd name="T60" fmla="*/ 1305 w 1922"/>
                <a:gd name="T61" fmla="*/ 604 h 2120"/>
                <a:gd name="T62" fmla="*/ 1435 w 1922"/>
                <a:gd name="T63" fmla="*/ 496 h 2120"/>
                <a:gd name="T64" fmla="*/ 1545 w 1922"/>
                <a:gd name="T65" fmla="*/ 454 h 2120"/>
                <a:gd name="T66" fmla="*/ 1429 w 1922"/>
                <a:gd name="T67" fmla="*/ 418 h 2120"/>
                <a:gd name="T68" fmla="*/ 1631 w 1922"/>
                <a:gd name="T69" fmla="*/ 450 h 2120"/>
                <a:gd name="T70" fmla="*/ 1607 w 1922"/>
                <a:gd name="T71" fmla="*/ 346 h 2120"/>
                <a:gd name="T72" fmla="*/ 1419 w 1922"/>
                <a:gd name="T73" fmla="*/ 254 h 2120"/>
                <a:gd name="T74" fmla="*/ 1296 w 1922"/>
                <a:gd name="T75" fmla="*/ 256 h 2120"/>
                <a:gd name="T76" fmla="*/ 1237 w 1922"/>
                <a:gd name="T77" fmla="*/ 360 h 2120"/>
                <a:gd name="T78" fmla="*/ 1061 w 1922"/>
                <a:gd name="T79" fmla="*/ 260 h 2120"/>
                <a:gd name="T80" fmla="*/ 1205 w 1922"/>
                <a:gd name="T81" fmla="*/ 184 h 2120"/>
                <a:gd name="T82" fmla="*/ 1161 w 1922"/>
                <a:gd name="T83" fmla="*/ 162 h 2120"/>
                <a:gd name="T84" fmla="*/ 1237 w 1922"/>
                <a:gd name="T85" fmla="*/ 84 h 2120"/>
                <a:gd name="T86" fmla="*/ 1353 w 1922"/>
                <a:gd name="T87" fmla="*/ 100 h 2120"/>
                <a:gd name="T88" fmla="*/ 1403 w 1922"/>
                <a:gd name="T89" fmla="*/ 204 h 2120"/>
                <a:gd name="T90" fmla="*/ 1495 w 1922"/>
                <a:gd name="T91" fmla="*/ 158 h 2120"/>
                <a:gd name="T92" fmla="*/ 1395 w 1922"/>
                <a:gd name="T93" fmla="*/ 98 h 2120"/>
                <a:gd name="T94" fmla="*/ 1227 w 1922"/>
                <a:gd name="T95" fmla="*/ 24 h 2120"/>
                <a:gd name="T96" fmla="*/ 1145 w 1922"/>
                <a:gd name="T97" fmla="*/ 74 h 2120"/>
                <a:gd name="T98" fmla="*/ 1105 w 1922"/>
                <a:gd name="T99" fmla="*/ 24 h 2120"/>
                <a:gd name="T100" fmla="*/ 1043 w 1922"/>
                <a:gd name="T101" fmla="*/ 130 h 2120"/>
                <a:gd name="T102" fmla="*/ 925 w 1922"/>
                <a:gd name="T103" fmla="*/ 112 h 2120"/>
                <a:gd name="T104" fmla="*/ 873 w 1922"/>
                <a:gd name="T105" fmla="*/ 12 h 2120"/>
                <a:gd name="T106" fmla="*/ 739 w 1922"/>
                <a:gd name="T107" fmla="*/ 12 h 2120"/>
                <a:gd name="T108" fmla="*/ 693 w 1922"/>
                <a:gd name="T109" fmla="*/ 54 h 2120"/>
                <a:gd name="T110" fmla="*/ 565 w 1922"/>
                <a:gd name="T111" fmla="*/ 78 h 2120"/>
                <a:gd name="T112" fmla="*/ 193 w 1922"/>
                <a:gd name="T113" fmla="*/ 54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gray">
            <a:xfrm>
              <a:off x="567" y="1960"/>
              <a:ext cx="176" cy="153"/>
            </a:xfrm>
            <a:custGeom>
              <a:avLst/>
              <a:gdLst>
                <a:gd name="T0" fmla="*/ 116 w 176"/>
                <a:gd name="T1" fmla="*/ 47 h 153"/>
                <a:gd name="T2" fmla="*/ 132 w 176"/>
                <a:gd name="T3" fmla="*/ 63 h 153"/>
                <a:gd name="T4" fmla="*/ 150 w 176"/>
                <a:gd name="T5" fmla="*/ 83 h 153"/>
                <a:gd name="T6" fmla="*/ 176 w 176"/>
                <a:gd name="T7" fmla="*/ 103 h 153"/>
                <a:gd name="T8" fmla="*/ 128 w 176"/>
                <a:gd name="T9" fmla="*/ 137 h 153"/>
                <a:gd name="T10" fmla="*/ 116 w 176"/>
                <a:gd name="T11" fmla="*/ 145 h 153"/>
                <a:gd name="T12" fmla="*/ 104 w 176"/>
                <a:gd name="T13" fmla="*/ 141 h 153"/>
                <a:gd name="T14" fmla="*/ 88 w 176"/>
                <a:gd name="T15" fmla="*/ 153 h 153"/>
                <a:gd name="T16" fmla="*/ 78 w 176"/>
                <a:gd name="T17" fmla="*/ 135 h 153"/>
                <a:gd name="T18" fmla="*/ 72 w 176"/>
                <a:gd name="T19" fmla="*/ 119 h 153"/>
                <a:gd name="T20" fmla="*/ 90 w 176"/>
                <a:gd name="T21" fmla="*/ 105 h 153"/>
                <a:gd name="T22" fmla="*/ 106 w 176"/>
                <a:gd name="T23" fmla="*/ 93 h 153"/>
                <a:gd name="T24" fmla="*/ 102 w 176"/>
                <a:gd name="T25" fmla="*/ 79 h 153"/>
                <a:gd name="T26" fmla="*/ 84 w 176"/>
                <a:gd name="T27" fmla="*/ 73 h 153"/>
                <a:gd name="T28" fmla="*/ 78 w 176"/>
                <a:gd name="T29" fmla="*/ 71 h 153"/>
                <a:gd name="T30" fmla="*/ 76 w 176"/>
                <a:gd name="T31" fmla="*/ 55 h 153"/>
                <a:gd name="T32" fmla="*/ 66 w 176"/>
                <a:gd name="T33" fmla="*/ 63 h 153"/>
                <a:gd name="T34" fmla="*/ 64 w 176"/>
                <a:gd name="T35" fmla="*/ 101 h 153"/>
                <a:gd name="T36" fmla="*/ 38 w 176"/>
                <a:gd name="T37" fmla="*/ 121 h 153"/>
                <a:gd name="T38" fmla="*/ 12 w 176"/>
                <a:gd name="T39" fmla="*/ 129 h 153"/>
                <a:gd name="T40" fmla="*/ 0 w 176"/>
                <a:gd name="T41" fmla="*/ 121 h 153"/>
                <a:gd name="T42" fmla="*/ 10 w 176"/>
                <a:gd name="T43" fmla="*/ 105 h 153"/>
                <a:gd name="T44" fmla="*/ 28 w 176"/>
                <a:gd name="T45" fmla="*/ 73 h 153"/>
                <a:gd name="T46" fmla="*/ 58 w 176"/>
                <a:gd name="T47" fmla="*/ 61 h 153"/>
                <a:gd name="T48" fmla="*/ 60 w 176"/>
                <a:gd name="T49" fmla="*/ 41 h 153"/>
                <a:gd name="T50" fmla="*/ 44 w 176"/>
                <a:gd name="T51" fmla="*/ 31 h 153"/>
                <a:gd name="T52" fmla="*/ 42 w 176"/>
                <a:gd name="T53" fmla="*/ 13 h 153"/>
                <a:gd name="T54" fmla="*/ 54 w 176"/>
                <a:gd name="T55" fmla="*/ 9 h 153"/>
                <a:gd name="T56" fmla="*/ 70 w 176"/>
                <a:gd name="T57" fmla="*/ 21 h 153"/>
                <a:gd name="T58" fmla="*/ 84 w 176"/>
                <a:gd name="T59" fmla="*/ 5 h 153"/>
                <a:gd name="T60" fmla="*/ 96 w 176"/>
                <a:gd name="T61" fmla="*/ 1 h 153"/>
                <a:gd name="T62" fmla="*/ 110 w 176"/>
                <a:gd name="T63" fmla="*/ 3 h 153"/>
                <a:gd name="T64" fmla="*/ 96 w 176"/>
                <a:gd name="T65" fmla="*/ 17 h 153"/>
                <a:gd name="T66" fmla="*/ 112 w 176"/>
                <a:gd name="T67" fmla="*/ 23 h 153"/>
                <a:gd name="T68" fmla="*/ 118 w 176"/>
                <a:gd name="T69" fmla="*/ 35 h 153"/>
                <a:gd name="T70" fmla="*/ 116 w 176"/>
                <a:gd name="T71" fmla="*/ 4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71"/>
            <p:cNvSpPr>
              <a:spLocks/>
            </p:cNvSpPr>
            <p:nvPr/>
          </p:nvSpPr>
          <p:spPr bwMode="gray">
            <a:xfrm>
              <a:off x="1325" y="3119"/>
              <a:ext cx="110" cy="220"/>
            </a:xfrm>
            <a:custGeom>
              <a:avLst/>
              <a:gdLst>
                <a:gd name="T0" fmla="*/ 92 w 110"/>
                <a:gd name="T1" fmla="*/ 0 h 220"/>
                <a:gd name="T2" fmla="*/ 106 w 110"/>
                <a:gd name="T3" fmla="*/ 36 h 220"/>
                <a:gd name="T4" fmla="*/ 110 w 110"/>
                <a:gd name="T5" fmla="*/ 60 h 220"/>
                <a:gd name="T6" fmla="*/ 104 w 110"/>
                <a:gd name="T7" fmla="*/ 78 h 220"/>
                <a:gd name="T8" fmla="*/ 80 w 110"/>
                <a:gd name="T9" fmla="*/ 130 h 220"/>
                <a:gd name="T10" fmla="*/ 74 w 110"/>
                <a:gd name="T11" fmla="*/ 174 h 220"/>
                <a:gd name="T12" fmla="*/ 42 w 110"/>
                <a:gd name="T13" fmla="*/ 218 h 220"/>
                <a:gd name="T14" fmla="*/ 4 w 110"/>
                <a:gd name="T15" fmla="*/ 202 h 220"/>
                <a:gd name="T16" fmla="*/ 18 w 110"/>
                <a:gd name="T17" fmla="*/ 128 h 220"/>
                <a:gd name="T18" fmla="*/ 20 w 110"/>
                <a:gd name="T19" fmla="*/ 96 h 220"/>
                <a:gd name="T20" fmla="*/ 22 w 110"/>
                <a:gd name="T21" fmla="*/ 66 h 220"/>
                <a:gd name="T22" fmla="*/ 54 w 110"/>
                <a:gd name="T23" fmla="*/ 56 h 220"/>
                <a:gd name="T24" fmla="*/ 76 w 110"/>
                <a:gd name="T25" fmla="*/ 4 h 220"/>
                <a:gd name="T26" fmla="*/ 92 w 110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72"/>
            <p:cNvSpPr>
              <a:spLocks/>
            </p:cNvSpPr>
            <p:nvPr/>
          </p:nvSpPr>
          <p:spPr bwMode="gray">
            <a:xfrm>
              <a:off x="2060" y="2829"/>
              <a:ext cx="461" cy="275"/>
            </a:xfrm>
            <a:custGeom>
              <a:avLst/>
              <a:gdLst>
                <a:gd name="T0" fmla="*/ 25 w 461"/>
                <a:gd name="T1" fmla="*/ 2 h 275"/>
                <a:gd name="T2" fmla="*/ 3 w 461"/>
                <a:gd name="T3" fmla="*/ 4 h 275"/>
                <a:gd name="T4" fmla="*/ 5 w 461"/>
                <a:gd name="T5" fmla="*/ 16 h 275"/>
                <a:gd name="T6" fmla="*/ 35 w 461"/>
                <a:gd name="T7" fmla="*/ 32 h 275"/>
                <a:gd name="T8" fmla="*/ 45 w 461"/>
                <a:gd name="T9" fmla="*/ 52 h 275"/>
                <a:gd name="T10" fmla="*/ 59 w 461"/>
                <a:gd name="T11" fmla="*/ 76 h 275"/>
                <a:gd name="T12" fmla="*/ 75 w 461"/>
                <a:gd name="T13" fmla="*/ 108 h 275"/>
                <a:gd name="T14" fmla="*/ 93 w 461"/>
                <a:gd name="T15" fmla="*/ 136 h 275"/>
                <a:gd name="T16" fmla="*/ 111 w 461"/>
                <a:gd name="T17" fmla="*/ 144 h 275"/>
                <a:gd name="T18" fmla="*/ 153 w 461"/>
                <a:gd name="T19" fmla="*/ 194 h 275"/>
                <a:gd name="T20" fmla="*/ 159 w 461"/>
                <a:gd name="T21" fmla="*/ 210 h 275"/>
                <a:gd name="T22" fmla="*/ 171 w 461"/>
                <a:gd name="T23" fmla="*/ 216 h 275"/>
                <a:gd name="T24" fmla="*/ 235 w 461"/>
                <a:gd name="T25" fmla="*/ 226 h 275"/>
                <a:gd name="T26" fmla="*/ 293 w 461"/>
                <a:gd name="T27" fmla="*/ 234 h 275"/>
                <a:gd name="T28" fmla="*/ 339 w 461"/>
                <a:gd name="T29" fmla="*/ 246 h 275"/>
                <a:gd name="T30" fmla="*/ 353 w 461"/>
                <a:gd name="T31" fmla="*/ 250 h 275"/>
                <a:gd name="T32" fmla="*/ 361 w 461"/>
                <a:gd name="T33" fmla="*/ 268 h 275"/>
                <a:gd name="T34" fmla="*/ 371 w 461"/>
                <a:gd name="T35" fmla="*/ 254 h 275"/>
                <a:gd name="T36" fmla="*/ 403 w 461"/>
                <a:gd name="T37" fmla="*/ 242 h 275"/>
                <a:gd name="T38" fmla="*/ 407 w 461"/>
                <a:gd name="T39" fmla="*/ 258 h 275"/>
                <a:gd name="T40" fmla="*/ 417 w 461"/>
                <a:gd name="T41" fmla="*/ 256 h 275"/>
                <a:gd name="T42" fmla="*/ 461 w 461"/>
                <a:gd name="T43" fmla="*/ 240 h 275"/>
                <a:gd name="T44" fmla="*/ 449 w 461"/>
                <a:gd name="T45" fmla="*/ 218 h 275"/>
                <a:gd name="T46" fmla="*/ 429 w 461"/>
                <a:gd name="T47" fmla="*/ 234 h 275"/>
                <a:gd name="T48" fmla="*/ 423 w 461"/>
                <a:gd name="T49" fmla="*/ 226 h 275"/>
                <a:gd name="T50" fmla="*/ 405 w 461"/>
                <a:gd name="T51" fmla="*/ 218 h 275"/>
                <a:gd name="T52" fmla="*/ 381 w 461"/>
                <a:gd name="T53" fmla="*/ 234 h 275"/>
                <a:gd name="T54" fmla="*/ 357 w 461"/>
                <a:gd name="T55" fmla="*/ 226 h 275"/>
                <a:gd name="T56" fmla="*/ 357 w 461"/>
                <a:gd name="T57" fmla="*/ 240 h 275"/>
                <a:gd name="T58" fmla="*/ 335 w 461"/>
                <a:gd name="T59" fmla="*/ 222 h 275"/>
                <a:gd name="T60" fmla="*/ 263 w 461"/>
                <a:gd name="T61" fmla="*/ 212 h 275"/>
                <a:gd name="T62" fmla="*/ 245 w 461"/>
                <a:gd name="T63" fmla="*/ 198 h 275"/>
                <a:gd name="T64" fmla="*/ 225 w 461"/>
                <a:gd name="T65" fmla="*/ 194 h 275"/>
                <a:gd name="T66" fmla="*/ 203 w 461"/>
                <a:gd name="T67" fmla="*/ 200 h 275"/>
                <a:gd name="T68" fmla="*/ 169 w 461"/>
                <a:gd name="T69" fmla="*/ 182 h 275"/>
                <a:gd name="T70" fmla="*/ 157 w 461"/>
                <a:gd name="T71" fmla="*/ 168 h 275"/>
                <a:gd name="T72" fmla="*/ 183 w 461"/>
                <a:gd name="T73" fmla="*/ 150 h 275"/>
                <a:gd name="T74" fmla="*/ 197 w 461"/>
                <a:gd name="T75" fmla="*/ 148 h 275"/>
                <a:gd name="T76" fmla="*/ 195 w 461"/>
                <a:gd name="T77" fmla="*/ 134 h 275"/>
                <a:gd name="T78" fmla="*/ 183 w 461"/>
                <a:gd name="T79" fmla="*/ 130 h 275"/>
                <a:gd name="T80" fmla="*/ 169 w 461"/>
                <a:gd name="T81" fmla="*/ 132 h 275"/>
                <a:gd name="T82" fmla="*/ 145 w 461"/>
                <a:gd name="T83" fmla="*/ 124 h 275"/>
                <a:gd name="T84" fmla="*/ 133 w 461"/>
                <a:gd name="T85" fmla="*/ 110 h 275"/>
                <a:gd name="T86" fmla="*/ 105 w 461"/>
                <a:gd name="T87" fmla="*/ 70 h 275"/>
                <a:gd name="T88" fmla="*/ 83 w 461"/>
                <a:gd name="T89" fmla="*/ 56 h 275"/>
                <a:gd name="T90" fmla="*/ 67 w 461"/>
                <a:gd name="T91" fmla="*/ 36 h 275"/>
                <a:gd name="T92" fmla="*/ 61 w 461"/>
                <a:gd name="T93" fmla="*/ 32 h 275"/>
                <a:gd name="T94" fmla="*/ 25 w 461"/>
                <a:gd name="T95" fmla="*/ 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73"/>
            <p:cNvSpPr>
              <a:spLocks/>
            </p:cNvSpPr>
            <p:nvPr/>
          </p:nvSpPr>
          <p:spPr bwMode="gray">
            <a:xfrm>
              <a:off x="2262" y="2811"/>
              <a:ext cx="245" cy="213"/>
            </a:xfrm>
            <a:custGeom>
              <a:avLst/>
              <a:gdLst>
                <a:gd name="T0" fmla="*/ 121 w 245"/>
                <a:gd name="T1" fmla="*/ 0 h 213"/>
                <a:gd name="T2" fmla="*/ 137 w 245"/>
                <a:gd name="T3" fmla="*/ 20 h 213"/>
                <a:gd name="T4" fmla="*/ 125 w 245"/>
                <a:gd name="T5" fmla="*/ 58 h 213"/>
                <a:gd name="T6" fmla="*/ 143 w 245"/>
                <a:gd name="T7" fmla="*/ 86 h 213"/>
                <a:gd name="T8" fmla="*/ 163 w 245"/>
                <a:gd name="T9" fmla="*/ 92 h 213"/>
                <a:gd name="T10" fmla="*/ 191 w 245"/>
                <a:gd name="T11" fmla="*/ 84 h 213"/>
                <a:gd name="T12" fmla="*/ 231 w 245"/>
                <a:gd name="T13" fmla="*/ 82 h 213"/>
                <a:gd name="T14" fmla="*/ 223 w 245"/>
                <a:gd name="T15" fmla="*/ 106 h 213"/>
                <a:gd name="T16" fmla="*/ 207 w 245"/>
                <a:gd name="T17" fmla="*/ 120 h 213"/>
                <a:gd name="T18" fmla="*/ 191 w 245"/>
                <a:gd name="T19" fmla="*/ 142 h 213"/>
                <a:gd name="T20" fmla="*/ 195 w 245"/>
                <a:gd name="T21" fmla="*/ 160 h 213"/>
                <a:gd name="T22" fmla="*/ 203 w 245"/>
                <a:gd name="T23" fmla="*/ 172 h 213"/>
                <a:gd name="T24" fmla="*/ 179 w 245"/>
                <a:gd name="T25" fmla="*/ 188 h 213"/>
                <a:gd name="T26" fmla="*/ 173 w 245"/>
                <a:gd name="T27" fmla="*/ 168 h 213"/>
                <a:gd name="T28" fmla="*/ 163 w 245"/>
                <a:gd name="T29" fmla="*/ 208 h 213"/>
                <a:gd name="T30" fmla="*/ 137 w 245"/>
                <a:gd name="T31" fmla="*/ 166 h 213"/>
                <a:gd name="T32" fmla="*/ 135 w 245"/>
                <a:gd name="T33" fmla="*/ 150 h 213"/>
                <a:gd name="T34" fmla="*/ 147 w 245"/>
                <a:gd name="T35" fmla="*/ 146 h 213"/>
                <a:gd name="T36" fmla="*/ 167 w 245"/>
                <a:gd name="T37" fmla="*/ 126 h 213"/>
                <a:gd name="T38" fmla="*/ 179 w 245"/>
                <a:gd name="T39" fmla="*/ 130 h 213"/>
                <a:gd name="T40" fmla="*/ 191 w 245"/>
                <a:gd name="T41" fmla="*/ 122 h 213"/>
                <a:gd name="T42" fmla="*/ 205 w 245"/>
                <a:gd name="T43" fmla="*/ 110 h 213"/>
                <a:gd name="T44" fmla="*/ 177 w 245"/>
                <a:gd name="T45" fmla="*/ 108 h 213"/>
                <a:gd name="T46" fmla="*/ 159 w 245"/>
                <a:gd name="T47" fmla="*/ 110 h 213"/>
                <a:gd name="T48" fmla="*/ 133 w 245"/>
                <a:gd name="T49" fmla="*/ 102 h 213"/>
                <a:gd name="T50" fmla="*/ 123 w 245"/>
                <a:gd name="T51" fmla="*/ 112 h 213"/>
                <a:gd name="T52" fmla="*/ 107 w 245"/>
                <a:gd name="T53" fmla="*/ 134 h 213"/>
                <a:gd name="T54" fmla="*/ 85 w 245"/>
                <a:gd name="T55" fmla="*/ 184 h 213"/>
                <a:gd name="T56" fmla="*/ 69 w 245"/>
                <a:gd name="T57" fmla="*/ 172 h 213"/>
                <a:gd name="T58" fmla="*/ 23 w 245"/>
                <a:gd name="T59" fmla="*/ 160 h 213"/>
                <a:gd name="T60" fmla="*/ 21 w 245"/>
                <a:gd name="T61" fmla="*/ 140 h 213"/>
                <a:gd name="T62" fmla="*/ 3 w 245"/>
                <a:gd name="T63" fmla="*/ 116 h 213"/>
                <a:gd name="T64" fmla="*/ 31 w 245"/>
                <a:gd name="T65" fmla="*/ 82 h 213"/>
                <a:gd name="T66" fmla="*/ 43 w 245"/>
                <a:gd name="T67" fmla="*/ 68 h 213"/>
                <a:gd name="T68" fmla="*/ 65 w 245"/>
                <a:gd name="T69" fmla="*/ 42 h 213"/>
                <a:gd name="T70" fmla="*/ 91 w 245"/>
                <a:gd name="T71" fmla="*/ 32 h 213"/>
                <a:gd name="T72" fmla="*/ 121 w 245"/>
                <a:gd name="T7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74"/>
            <p:cNvSpPr>
              <a:spLocks/>
            </p:cNvSpPr>
            <p:nvPr/>
          </p:nvSpPr>
          <p:spPr bwMode="gray">
            <a:xfrm>
              <a:off x="2503" y="2886"/>
              <a:ext cx="394" cy="220"/>
            </a:xfrm>
            <a:custGeom>
              <a:avLst/>
              <a:gdLst>
                <a:gd name="T0" fmla="*/ 46 w 394"/>
                <a:gd name="T1" fmla="*/ 17 h 220"/>
                <a:gd name="T2" fmla="*/ 34 w 394"/>
                <a:gd name="T3" fmla="*/ 51 h 220"/>
                <a:gd name="T4" fmla="*/ 64 w 394"/>
                <a:gd name="T5" fmla="*/ 69 h 220"/>
                <a:gd name="T6" fmla="*/ 72 w 394"/>
                <a:gd name="T7" fmla="*/ 61 h 220"/>
                <a:gd name="T8" fmla="*/ 80 w 394"/>
                <a:gd name="T9" fmla="*/ 37 h 220"/>
                <a:gd name="T10" fmla="*/ 124 w 394"/>
                <a:gd name="T11" fmla="*/ 57 h 220"/>
                <a:gd name="T12" fmla="*/ 180 w 394"/>
                <a:gd name="T13" fmla="*/ 61 h 220"/>
                <a:gd name="T14" fmla="*/ 258 w 394"/>
                <a:gd name="T15" fmla="*/ 91 h 220"/>
                <a:gd name="T16" fmla="*/ 296 w 394"/>
                <a:gd name="T17" fmla="*/ 119 h 220"/>
                <a:gd name="T18" fmla="*/ 348 w 394"/>
                <a:gd name="T19" fmla="*/ 117 h 220"/>
                <a:gd name="T20" fmla="*/ 352 w 394"/>
                <a:gd name="T21" fmla="*/ 81 h 220"/>
                <a:gd name="T22" fmla="*/ 364 w 394"/>
                <a:gd name="T23" fmla="*/ 77 h 220"/>
                <a:gd name="T24" fmla="*/ 394 w 394"/>
                <a:gd name="T25" fmla="*/ 109 h 220"/>
                <a:gd name="T26" fmla="*/ 358 w 394"/>
                <a:gd name="T27" fmla="*/ 145 h 220"/>
                <a:gd name="T28" fmla="*/ 314 w 394"/>
                <a:gd name="T29" fmla="*/ 143 h 220"/>
                <a:gd name="T30" fmla="*/ 320 w 394"/>
                <a:gd name="T31" fmla="*/ 159 h 220"/>
                <a:gd name="T32" fmla="*/ 352 w 394"/>
                <a:gd name="T33" fmla="*/ 189 h 220"/>
                <a:gd name="T34" fmla="*/ 320 w 394"/>
                <a:gd name="T35" fmla="*/ 209 h 220"/>
                <a:gd name="T36" fmla="*/ 280 w 394"/>
                <a:gd name="T37" fmla="*/ 169 h 220"/>
                <a:gd name="T38" fmla="*/ 250 w 394"/>
                <a:gd name="T39" fmla="*/ 185 h 220"/>
                <a:gd name="T40" fmla="*/ 194 w 394"/>
                <a:gd name="T41" fmla="*/ 169 h 220"/>
                <a:gd name="T42" fmla="*/ 162 w 394"/>
                <a:gd name="T43" fmla="*/ 159 h 220"/>
                <a:gd name="T44" fmla="*/ 176 w 394"/>
                <a:gd name="T45" fmla="*/ 137 h 220"/>
                <a:gd name="T46" fmla="*/ 132 w 394"/>
                <a:gd name="T47" fmla="*/ 129 h 220"/>
                <a:gd name="T48" fmla="*/ 114 w 394"/>
                <a:gd name="T49" fmla="*/ 129 h 220"/>
                <a:gd name="T50" fmla="*/ 128 w 394"/>
                <a:gd name="T51" fmla="*/ 107 h 220"/>
                <a:gd name="T52" fmla="*/ 92 w 394"/>
                <a:gd name="T53" fmla="*/ 97 h 220"/>
                <a:gd name="T54" fmla="*/ 100 w 394"/>
                <a:gd name="T55" fmla="*/ 81 h 220"/>
                <a:gd name="T56" fmla="*/ 64 w 394"/>
                <a:gd name="T57" fmla="*/ 107 h 220"/>
                <a:gd name="T58" fmla="*/ 30 w 394"/>
                <a:gd name="T59" fmla="*/ 101 h 220"/>
                <a:gd name="T60" fmla="*/ 24 w 394"/>
                <a:gd name="T61" fmla="*/ 103 h 220"/>
                <a:gd name="T62" fmla="*/ 4 w 394"/>
                <a:gd name="T63" fmla="*/ 105 h 220"/>
                <a:gd name="T64" fmla="*/ 24 w 394"/>
                <a:gd name="T65" fmla="*/ 73 h 220"/>
                <a:gd name="T66" fmla="*/ 16 w 394"/>
                <a:gd name="T67" fmla="*/ 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gray">
            <a:xfrm>
              <a:off x="2374" y="2610"/>
              <a:ext cx="140" cy="229"/>
            </a:xfrm>
            <a:custGeom>
              <a:avLst/>
              <a:gdLst>
                <a:gd name="T0" fmla="*/ 63 w 140"/>
                <a:gd name="T1" fmla="*/ 5 h 229"/>
                <a:gd name="T2" fmla="*/ 75 w 140"/>
                <a:gd name="T3" fmla="*/ 21 h 229"/>
                <a:gd name="T4" fmla="*/ 69 w 140"/>
                <a:gd name="T5" fmla="*/ 65 h 229"/>
                <a:gd name="T6" fmla="*/ 105 w 140"/>
                <a:gd name="T7" fmla="*/ 81 h 229"/>
                <a:gd name="T8" fmla="*/ 105 w 140"/>
                <a:gd name="T9" fmla="*/ 101 h 229"/>
                <a:gd name="T10" fmla="*/ 119 w 140"/>
                <a:gd name="T11" fmla="*/ 109 h 229"/>
                <a:gd name="T12" fmla="*/ 127 w 140"/>
                <a:gd name="T13" fmla="*/ 127 h 229"/>
                <a:gd name="T14" fmla="*/ 115 w 140"/>
                <a:gd name="T15" fmla="*/ 161 h 229"/>
                <a:gd name="T16" fmla="*/ 119 w 140"/>
                <a:gd name="T17" fmla="*/ 171 h 229"/>
                <a:gd name="T18" fmla="*/ 127 w 140"/>
                <a:gd name="T19" fmla="*/ 159 h 229"/>
                <a:gd name="T20" fmla="*/ 137 w 140"/>
                <a:gd name="T21" fmla="*/ 179 h 229"/>
                <a:gd name="T22" fmla="*/ 123 w 140"/>
                <a:gd name="T23" fmla="*/ 199 h 229"/>
                <a:gd name="T24" fmla="*/ 109 w 140"/>
                <a:gd name="T25" fmla="*/ 223 h 229"/>
                <a:gd name="T26" fmla="*/ 95 w 140"/>
                <a:gd name="T27" fmla="*/ 193 h 229"/>
                <a:gd name="T28" fmla="*/ 77 w 140"/>
                <a:gd name="T29" fmla="*/ 211 h 229"/>
                <a:gd name="T30" fmla="*/ 61 w 140"/>
                <a:gd name="T31" fmla="*/ 189 h 229"/>
                <a:gd name="T32" fmla="*/ 103 w 140"/>
                <a:gd name="T33" fmla="*/ 173 h 229"/>
                <a:gd name="T34" fmla="*/ 91 w 140"/>
                <a:gd name="T35" fmla="*/ 167 h 229"/>
                <a:gd name="T36" fmla="*/ 71 w 140"/>
                <a:gd name="T37" fmla="*/ 141 h 229"/>
                <a:gd name="T38" fmla="*/ 75 w 140"/>
                <a:gd name="T39" fmla="*/ 127 h 229"/>
                <a:gd name="T40" fmla="*/ 103 w 140"/>
                <a:gd name="T41" fmla="*/ 137 h 229"/>
                <a:gd name="T42" fmla="*/ 97 w 140"/>
                <a:gd name="T43" fmla="*/ 119 h 229"/>
                <a:gd name="T44" fmla="*/ 79 w 140"/>
                <a:gd name="T45" fmla="*/ 91 h 229"/>
                <a:gd name="T46" fmla="*/ 67 w 140"/>
                <a:gd name="T47" fmla="*/ 93 h 229"/>
                <a:gd name="T48" fmla="*/ 61 w 140"/>
                <a:gd name="T49" fmla="*/ 117 h 229"/>
                <a:gd name="T50" fmla="*/ 47 w 140"/>
                <a:gd name="T51" fmla="*/ 153 h 229"/>
                <a:gd name="T52" fmla="*/ 29 w 140"/>
                <a:gd name="T53" fmla="*/ 161 h 229"/>
                <a:gd name="T54" fmla="*/ 9 w 140"/>
                <a:gd name="T55" fmla="*/ 179 h 229"/>
                <a:gd name="T56" fmla="*/ 9 w 140"/>
                <a:gd name="T57" fmla="*/ 153 h 229"/>
                <a:gd name="T58" fmla="*/ 39 w 140"/>
                <a:gd name="T59" fmla="*/ 133 h 229"/>
                <a:gd name="T60" fmla="*/ 55 w 140"/>
                <a:gd name="T61" fmla="*/ 119 h 229"/>
                <a:gd name="T62" fmla="*/ 49 w 140"/>
                <a:gd name="T63" fmla="*/ 103 h 229"/>
                <a:gd name="T64" fmla="*/ 47 w 140"/>
                <a:gd name="T65" fmla="*/ 79 h 229"/>
                <a:gd name="T66" fmla="*/ 43 w 140"/>
                <a:gd name="T67" fmla="*/ 67 h 229"/>
                <a:gd name="T68" fmla="*/ 45 w 140"/>
                <a:gd name="T69" fmla="*/ 33 h 229"/>
                <a:gd name="T70" fmla="*/ 47 w 140"/>
                <a:gd name="T71" fmla="*/ 17 h 229"/>
                <a:gd name="T72" fmla="*/ 63 w 140"/>
                <a:gd name="T73" fmla="*/ 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gray">
            <a:xfrm>
              <a:off x="2765" y="3569"/>
              <a:ext cx="66" cy="68"/>
            </a:xfrm>
            <a:custGeom>
              <a:avLst/>
              <a:gdLst>
                <a:gd name="T0" fmla="*/ 4 w 66"/>
                <a:gd name="T1" fmla="*/ 24 h 68"/>
                <a:gd name="T2" fmla="*/ 20 w 66"/>
                <a:gd name="T3" fmla="*/ 68 h 68"/>
                <a:gd name="T4" fmla="*/ 58 w 66"/>
                <a:gd name="T5" fmla="*/ 46 h 68"/>
                <a:gd name="T6" fmla="*/ 64 w 66"/>
                <a:gd name="T7" fmla="*/ 0 h 68"/>
                <a:gd name="T8" fmla="*/ 32 w 66"/>
                <a:gd name="T9" fmla="*/ 14 h 68"/>
                <a:gd name="T10" fmla="*/ 14 w 66"/>
                <a:gd name="T11" fmla="*/ 10 h 68"/>
                <a:gd name="T12" fmla="*/ 0 w 66"/>
                <a:gd name="T13" fmla="*/ 18 h 68"/>
                <a:gd name="T14" fmla="*/ 4 w 66"/>
                <a:gd name="T15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gray">
            <a:xfrm>
              <a:off x="3068" y="3479"/>
              <a:ext cx="187" cy="212"/>
            </a:xfrm>
            <a:custGeom>
              <a:avLst/>
              <a:gdLst>
                <a:gd name="T0" fmla="*/ 109 w 187"/>
                <a:gd name="T1" fmla="*/ 0 h 212"/>
                <a:gd name="T2" fmla="*/ 115 w 187"/>
                <a:gd name="T3" fmla="*/ 32 h 212"/>
                <a:gd name="T4" fmla="*/ 125 w 187"/>
                <a:gd name="T5" fmla="*/ 56 h 212"/>
                <a:gd name="T6" fmla="*/ 115 w 187"/>
                <a:gd name="T7" fmla="*/ 84 h 212"/>
                <a:gd name="T8" fmla="*/ 131 w 187"/>
                <a:gd name="T9" fmla="*/ 102 h 212"/>
                <a:gd name="T10" fmla="*/ 109 w 187"/>
                <a:gd name="T11" fmla="*/ 108 h 212"/>
                <a:gd name="T12" fmla="*/ 91 w 187"/>
                <a:gd name="T13" fmla="*/ 100 h 212"/>
                <a:gd name="T14" fmla="*/ 89 w 187"/>
                <a:gd name="T15" fmla="*/ 106 h 212"/>
                <a:gd name="T16" fmla="*/ 87 w 187"/>
                <a:gd name="T17" fmla="*/ 124 h 212"/>
                <a:gd name="T18" fmla="*/ 41 w 187"/>
                <a:gd name="T19" fmla="*/ 150 h 212"/>
                <a:gd name="T20" fmla="*/ 11 w 187"/>
                <a:gd name="T21" fmla="*/ 174 h 212"/>
                <a:gd name="T22" fmla="*/ 27 w 187"/>
                <a:gd name="T23" fmla="*/ 198 h 212"/>
                <a:gd name="T24" fmla="*/ 33 w 187"/>
                <a:gd name="T25" fmla="*/ 202 h 212"/>
                <a:gd name="T26" fmla="*/ 39 w 187"/>
                <a:gd name="T27" fmla="*/ 204 h 212"/>
                <a:gd name="T28" fmla="*/ 51 w 187"/>
                <a:gd name="T29" fmla="*/ 212 h 212"/>
                <a:gd name="T30" fmla="*/ 63 w 187"/>
                <a:gd name="T31" fmla="*/ 200 h 212"/>
                <a:gd name="T32" fmla="*/ 69 w 187"/>
                <a:gd name="T33" fmla="*/ 194 h 212"/>
                <a:gd name="T34" fmla="*/ 77 w 187"/>
                <a:gd name="T35" fmla="*/ 166 h 212"/>
                <a:gd name="T36" fmla="*/ 95 w 187"/>
                <a:gd name="T37" fmla="*/ 156 h 212"/>
                <a:gd name="T38" fmla="*/ 115 w 187"/>
                <a:gd name="T39" fmla="*/ 138 h 212"/>
                <a:gd name="T40" fmla="*/ 127 w 187"/>
                <a:gd name="T41" fmla="*/ 122 h 212"/>
                <a:gd name="T42" fmla="*/ 169 w 187"/>
                <a:gd name="T43" fmla="*/ 88 h 212"/>
                <a:gd name="T44" fmla="*/ 183 w 187"/>
                <a:gd name="T45" fmla="*/ 72 h 212"/>
                <a:gd name="T46" fmla="*/ 187 w 187"/>
                <a:gd name="T47" fmla="*/ 60 h 212"/>
                <a:gd name="T48" fmla="*/ 153 w 187"/>
                <a:gd name="T49" fmla="*/ 54 h 212"/>
                <a:gd name="T50" fmla="*/ 139 w 187"/>
                <a:gd name="T51" fmla="*/ 38 h 212"/>
                <a:gd name="T52" fmla="*/ 121 w 187"/>
                <a:gd name="T53" fmla="*/ 8 h 212"/>
                <a:gd name="T54" fmla="*/ 109 w 187"/>
                <a:gd name="T5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gray">
            <a:xfrm>
              <a:off x="4631" y="2545"/>
              <a:ext cx="268" cy="102"/>
            </a:xfrm>
            <a:custGeom>
              <a:avLst/>
              <a:gdLst>
                <a:gd name="T0" fmla="*/ 18 w 268"/>
                <a:gd name="T1" fmla="*/ 2 h 102"/>
                <a:gd name="T2" fmla="*/ 14 w 268"/>
                <a:gd name="T3" fmla="*/ 8 h 102"/>
                <a:gd name="T4" fmla="*/ 8 w 268"/>
                <a:gd name="T5" fmla="*/ 12 h 102"/>
                <a:gd name="T6" fmla="*/ 0 w 268"/>
                <a:gd name="T7" fmla="*/ 24 h 102"/>
                <a:gd name="T8" fmla="*/ 16 w 268"/>
                <a:gd name="T9" fmla="*/ 30 h 102"/>
                <a:gd name="T10" fmla="*/ 66 w 268"/>
                <a:gd name="T11" fmla="*/ 28 h 102"/>
                <a:gd name="T12" fmla="*/ 90 w 268"/>
                <a:gd name="T13" fmla="*/ 38 h 102"/>
                <a:gd name="T14" fmla="*/ 106 w 268"/>
                <a:gd name="T15" fmla="*/ 62 h 102"/>
                <a:gd name="T16" fmla="*/ 110 w 268"/>
                <a:gd name="T17" fmla="*/ 68 h 102"/>
                <a:gd name="T18" fmla="*/ 98 w 268"/>
                <a:gd name="T19" fmla="*/ 74 h 102"/>
                <a:gd name="T20" fmla="*/ 94 w 268"/>
                <a:gd name="T21" fmla="*/ 86 h 102"/>
                <a:gd name="T22" fmla="*/ 104 w 268"/>
                <a:gd name="T23" fmla="*/ 102 h 102"/>
                <a:gd name="T24" fmla="*/ 120 w 268"/>
                <a:gd name="T25" fmla="*/ 76 h 102"/>
                <a:gd name="T26" fmla="*/ 144 w 268"/>
                <a:gd name="T27" fmla="*/ 62 h 102"/>
                <a:gd name="T28" fmla="*/ 148 w 268"/>
                <a:gd name="T29" fmla="*/ 90 h 102"/>
                <a:gd name="T30" fmla="*/ 204 w 268"/>
                <a:gd name="T31" fmla="*/ 86 h 102"/>
                <a:gd name="T32" fmla="*/ 246 w 268"/>
                <a:gd name="T33" fmla="*/ 92 h 102"/>
                <a:gd name="T34" fmla="*/ 262 w 268"/>
                <a:gd name="T35" fmla="*/ 98 h 102"/>
                <a:gd name="T36" fmla="*/ 256 w 268"/>
                <a:gd name="T37" fmla="*/ 72 h 102"/>
                <a:gd name="T38" fmla="*/ 236 w 268"/>
                <a:gd name="T39" fmla="*/ 84 h 102"/>
                <a:gd name="T40" fmla="*/ 220 w 268"/>
                <a:gd name="T41" fmla="*/ 66 h 102"/>
                <a:gd name="T42" fmla="*/ 210 w 268"/>
                <a:gd name="T43" fmla="*/ 54 h 102"/>
                <a:gd name="T44" fmla="*/ 192 w 268"/>
                <a:gd name="T45" fmla="*/ 48 h 102"/>
                <a:gd name="T46" fmla="*/ 178 w 268"/>
                <a:gd name="T47" fmla="*/ 50 h 102"/>
                <a:gd name="T48" fmla="*/ 170 w 268"/>
                <a:gd name="T49" fmla="*/ 54 h 102"/>
                <a:gd name="T50" fmla="*/ 154 w 268"/>
                <a:gd name="T51" fmla="*/ 60 h 102"/>
                <a:gd name="T52" fmla="*/ 142 w 268"/>
                <a:gd name="T53" fmla="*/ 40 h 102"/>
                <a:gd name="T54" fmla="*/ 124 w 268"/>
                <a:gd name="T55" fmla="*/ 34 h 102"/>
                <a:gd name="T56" fmla="*/ 100 w 268"/>
                <a:gd name="T57" fmla="*/ 22 h 102"/>
                <a:gd name="T58" fmla="*/ 48 w 268"/>
                <a:gd name="T59" fmla="*/ 0 h 102"/>
                <a:gd name="T60" fmla="*/ 18 w 268"/>
                <a:gd name="T61" fmla="*/ 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9"/>
            <p:cNvSpPr>
              <a:spLocks noChangeArrowheads="1"/>
            </p:cNvSpPr>
            <p:nvPr/>
          </p:nvSpPr>
          <p:spPr bwMode="gray">
            <a:xfrm>
              <a:off x="2318" y="2537"/>
              <a:ext cx="23" cy="23"/>
            </a:xfrm>
            <a:prstGeom prst="ellipse">
              <a:avLst/>
            </a:prstGeom>
            <a:grpFill/>
            <a:ln w="3175" algn="ctr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631587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2696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3805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84913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587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82696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3805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4913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1587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2696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33805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84913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1587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82696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33805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4913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3" name="标题 6"/>
          <p:cNvSpPr txBox="1">
            <a:spLocks/>
          </p:cNvSpPr>
          <p:nvPr/>
        </p:nvSpPr>
        <p:spPr>
          <a:xfrm>
            <a:off x="395287" y="4956215"/>
            <a:ext cx="8353425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单击此处添加图片标题</a:t>
            </a:r>
            <a:endParaRPr lang="zh-CN" altLang="en-US" sz="2000" dirty="0"/>
          </a:p>
        </p:txBody>
      </p:sp>
      <p:sp>
        <p:nvSpPr>
          <p:cNvPr id="54" name="文本占位符 8"/>
          <p:cNvSpPr txBox="1">
            <a:spLocks/>
          </p:cNvSpPr>
          <p:nvPr/>
        </p:nvSpPr>
        <p:spPr>
          <a:xfrm>
            <a:off x="395287" y="5522953"/>
            <a:ext cx="8353425" cy="8048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单击此处添加图片描述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BADE-FD31-4777-AE2D-AEED3641120A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9F4BA8F-7B64-4198-9505-0CB5D4D3B366}" type="slidenum">
              <a:rPr lang="zh-CN" altLang="en-US" smtClean="0"/>
              <a:pPr algn="r"/>
              <a:t>31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288" y="1564996"/>
            <a:ext cx="697023" cy="38441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92311" y="1564996"/>
            <a:ext cx="697023" cy="38441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89333" y="1564996"/>
            <a:ext cx="69702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82740" y="1564996"/>
            <a:ext cx="69702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179763" y="1564996"/>
            <a:ext cx="697023" cy="38441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76787" y="1564996"/>
            <a:ext cx="683768" cy="38441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60554" y="1564996"/>
            <a:ext cx="710277" cy="38441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67215" y="1564996"/>
            <a:ext cx="697023" cy="3844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64238" y="1564996"/>
            <a:ext cx="697023" cy="38441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61261" y="1564996"/>
            <a:ext cx="697023" cy="384414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58283" y="1564996"/>
            <a:ext cx="697023" cy="384414"/>
          </a:xfrm>
          <a:prstGeom prst="rect">
            <a:avLst/>
          </a:prstGeom>
          <a:solidFill>
            <a:srgbClr val="37373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051690" y="1564996"/>
            <a:ext cx="697023" cy="384414"/>
          </a:xfrm>
          <a:prstGeom prst="rect">
            <a:avLst/>
          </a:prstGeom>
          <a:solidFill>
            <a:srgbClr val="6E6E6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395288" y="1564996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2057"/>
          <p:cNvSpPr txBox="1"/>
          <p:nvPr/>
        </p:nvSpPr>
        <p:spPr>
          <a:xfrm>
            <a:off x="395288" y="222665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文本 </a:t>
            </a:r>
            <a:r>
              <a:rPr lang="en-US" altLang="zh-CN" sz="1600" dirty="0" smtClean="0"/>
              <a:t>/ </a:t>
            </a:r>
            <a:r>
              <a:rPr lang="zh-CN" altLang="en-US" sz="1600" dirty="0" smtClean="0"/>
              <a:t>背景</a:t>
            </a:r>
            <a:endParaRPr lang="zh-CN" alt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179763" y="22266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填充</a:t>
            </a:r>
            <a:endParaRPr lang="zh-CN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358284" y="222665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超链接</a:t>
            </a:r>
            <a:endParaRPr lang="zh-CN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95288" y="196504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浅 </a:t>
            </a:r>
            <a:r>
              <a:rPr lang="en-US" altLang="zh-CN" sz="1100" dirty="0">
                <a:solidFill>
                  <a:schemeClr val="tx2"/>
                </a:solidFill>
              </a:rPr>
              <a:t>/ </a:t>
            </a:r>
            <a:r>
              <a:rPr lang="zh-CN" altLang="en-US" sz="1100" dirty="0" smtClean="0">
                <a:solidFill>
                  <a:schemeClr val="tx2"/>
                </a:solidFill>
              </a:rPr>
              <a:t>深色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179764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一级填充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58283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未访问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68379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二级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64238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三级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051690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已访问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V="1">
            <a:off x="8748713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395288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95288" y="2564172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395288" y="2198064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V="1">
            <a:off x="3180097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7358284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4560554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flipV="1">
            <a:off x="5964238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V="1">
            <a:off x="805169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450753" y="196504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描边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2062" name="矩形 2061"/>
          <p:cNvSpPr/>
          <p:nvPr/>
        </p:nvSpPr>
        <p:spPr>
          <a:xfrm>
            <a:off x="403418" y="3370411"/>
            <a:ext cx="2082938" cy="379412"/>
          </a:xfrm>
          <a:prstGeom prst="rect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一般文本样式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3418" y="3821646"/>
            <a:ext cx="2082938" cy="3794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</a:rPr>
              <a:t>一般</a:t>
            </a:r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7" name="矩形 156"/>
          <p:cNvSpPr/>
          <p:nvPr/>
        </p:nvSpPr>
        <p:spPr>
          <a:xfrm>
            <a:off x="403418" y="4272882"/>
            <a:ext cx="2082938" cy="37941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8" name="矩形 157"/>
          <p:cNvSpPr/>
          <p:nvPr/>
        </p:nvSpPr>
        <p:spPr>
          <a:xfrm>
            <a:off x="403418" y="4724117"/>
            <a:ext cx="2082938" cy="3794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9" name="矩形 158"/>
          <p:cNvSpPr/>
          <p:nvPr/>
        </p:nvSpPr>
        <p:spPr>
          <a:xfrm>
            <a:off x="403418" y="5175353"/>
            <a:ext cx="1385915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573621" y="537564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注释文字样式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2064" name="矩形 2063"/>
          <p:cNvSpPr/>
          <p:nvPr/>
        </p:nvSpPr>
        <p:spPr>
          <a:xfrm>
            <a:off x="365604" y="12008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配色方案</a:t>
            </a:r>
            <a:endParaRPr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365604" y="300107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文本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填充样式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3180097" y="30010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数据图表</a:t>
            </a:r>
            <a:endParaRPr lang="zh-CN" altLang="en-US" dirty="0"/>
          </a:p>
        </p:txBody>
      </p:sp>
      <p:graphicFrame>
        <p:nvGraphicFramePr>
          <p:cNvPr id="13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8673"/>
              </p:ext>
            </p:extLst>
          </p:nvPr>
        </p:nvGraphicFramePr>
        <p:xfrm>
          <a:off x="3180097" y="3331579"/>
          <a:ext cx="5568616" cy="205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0" name="直接连接符 149"/>
          <p:cNvCxnSpPr/>
          <p:nvPr/>
        </p:nvCxnSpPr>
        <p:spPr>
          <a:xfrm flipV="1">
            <a:off x="248274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95288" y="1944131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矩形 2053"/>
          <p:cNvSpPr/>
          <p:nvPr/>
        </p:nvSpPr>
        <p:spPr>
          <a:xfrm>
            <a:off x="1836837" y="520945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hlinkClick r:id="" action="ppaction://hlinkshowjump?jump=firstslide"/>
              </a:rPr>
              <a:t>超链接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9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什么是“遇见”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/>
              <a:t>我们</a:t>
            </a:r>
            <a:r>
              <a:rPr lang="zh-CN" altLang="en-US" sz="2800" b="0" dirty="0" smtClean="0"/>
              <a:t>的特点</a:t>
            </a:r>
            <a:endParaRPr lang="en-US" altLang="zh-CN" sz="2400" b="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无需</a:t>
            </a:r>
            <a:r>
              <a:rPr lang="zh-CN" altLang="en-US" sz="2400" dirty="0"/>
              <a:t>联网，只需蓝牙，就可搜索附近的“遇见”用户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能够查看附近“遇见”用户的个人</a:t>
            </a:r>
            <a:r>
              <a:rPr lang="zh-CN" altLang="en-US" sz="2400" dirty="0" smtClean="0"/>
              <a:t>资料，能够根据需求匹配用户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r>
              <a:rPr lang="zh-CN" altLang="en-US" sz="2400" dirty="0"/>
              <a:t>匹配</a:t>
            </a:r>
            <a:r>
              <a:rPr lang="zh-CN" altLang="en-US" sz="2400" dirty="0" smtClean="0"/>
              <a:t>用户可以蓝牙聊天、交换名片和玩真心话游戏</a:t>
            </a:r>
            <a:endParaRPr lang="en-US" altLang="zh-CN" sz="2400" dirty="0"/>
          </a:p>
          <a:p>
            <a:pPr lvl="1"/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能够分析用户特点，给用户打上标签</a:t>
            </a:r>
            <a:endParaRPr lang="en-US" altLang="zh-CN" sz="24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什么是“遇见”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2808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/>
              <a:t>我们</a:t>
            </a:r>
            <a:r>
              <a:rPr lang="zh-CN" altLang="en-US" sz="2800" b="0" dirty="0" smtClean="0"/>
              <a:t>的“与众不同”之处在于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根据</a:t>
            </a:r>
            <a:r>
              <a:rPr lang="zh-CN" altLang="en-US" sz="2400" dirty="0"/>
              <a:t>蓝牙</a:t>
            </a:r>
            <a:r>
              <a:rPr lang="en-US" altLang="zh-CN" sz="2400" dirty="0"/>
              <a:t>class2</a:t>
            </a:r>
            <a:r>
              <a:rPr lang="zh-CN" altLang="en-US" sz="2400" dirty="0" smtClean="0"/>
              <a:t>标准，在</a:t>
            </a:r>
            <a:r>
              <a:rPr lang="zh-CN" altLang="en-US" sz="2400" dirty="0"/>
              <a:t>有一定的障碍的情况下</a:t>
            </a:r>
            <a:r>
              <a:rPr lang="zh-CN" altLang="en-US" sz="2400" dirty="0" smtClean="0"/>
              <a:t>，蓝牙传输距离有</a:t>
            </a:r>
            <a:r>
              <a:rPr lang="en-US" altLang="zh-CN" sz="2400" dirty="0" smtClean="0"/>
              <a:t>10</a:t>
            </a:r>
            <a:r>
              <a:rPr lang="zh-CN" altLang="en-US" sz="2400" dirty="0"/>
              <a:t>米</a:t>
            </a:r>
            <a:r>
              <a:rPr lang="zh-CN" altLang="en-US" sz="2400" dirty="0" smtClean="0"/>
              <a:t>左右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无</a:t>
            </a:r>
            <a:r>
              <a:rPr lang="zh-CN" altLang="en-US" sz="2400" dirty="0"/>
              <a:t>任何障碍的话，严格按照</a:t>
            </a:r>
            <a:r>
              <a:rPr lang="zh-CN" altLang="en-US" sz="2400" dirty="0" smtClean="0"/>
              <a:t>标准</a:t>
            </a:r>
            <a:r>
              <a:rPr lang="zh-CN" altLang="en-US" sz="2400" dirty="0"/>
              <a:t>生产</a:t>
            </a:r>
            <a:r>
              <a:rPr lang="zh-CN" altLang="en-US" sz="2400" dirty="0" smtClean="0"/>
              <a:t>的蓝牙产品，传输距离可</a:t>
            </a:r>
            <a:r>
              <a:rPr lang="zh-CN" altLang="en-US" sz="2400" dirty="0"/>
              <a:t>达到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米</a:t>
            </a:r>
          </a:p>
          <a:p>
            <a:pPr lvl="1"/>
            <a:endParaRPr lang="zh-CN" altLang="en-US" sz="2400" dirty="0"/>
          </a:p>
          <a:p>
            <a:pPr marL="0" indent="0">
              <a:buNone/>
            </a:pPr>
            <a:endParaRPr lang="en-US" altLang="zh-CN" sz="360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占位符 2"/>
          <p:cNvSpPr txBox="1">
            <a:spLocks/>
          </p:cNvSpPr>
          <p:nvPr/>
        </p:nvSpPr>
        <p:spPr>
          <a:xfrm>
            <a:off x="395040" y="4987347"/>
            <a:ext cx="8353424" cy="1610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sz="3200" dirty="0" smtClean="0"/>
              <a:t>软件里的那个他或她，就在我们身边</a:t>
            </a:r>
            <a:endParaRPr lang="en-US" altLang="zh-CN" sz="3200" b="0" dirty="0" smtClean="0"/>
          </a:p>
          <a:p>
            <a:pPr lvl="1"/>
            <a:endParaRPr lang="en-US" altLang="zh-CN" sz="2400" dirty="0" smtClean="0"/>
          </a:p>
          <a:p>
            <a:pPr marL="457200" lvl="1" indent="0" fontAlgn="auto">
              <a:spcAft>
                <a:spcPts val="0"/>
              </a:spcAft>
              <a:buSzTx/>
              <a:buNone/>
            </a:pPr>
            <a:r>
              <a:rPr lang="zh-CN" altLang="en-US" sz="3200" dirty="0" smtClean="0">
                <a:solidFill>
                  <a:srgbClr val="111111"/>
                </a:solidFill>
              </a:rPr>
              <a:t>只要双方愿意，见面就不是问题</a:t>
            </a:r>
            <a:r>
              <a:rPr lang="en-US" altLang="zh-CN" sz="3200" dirty="0">
                <a:solidFill>
                  <a:srgbClr val="111111"/>
                </a:solidFill>
              </a:rPr>
              <a:t> </a:t>
            </a:r>
            <a:r>
              <a:rPr lang="en-US" altLang="zh-CN" sz="3200" dirty="0" smtClean="0"/>
              <a:t>^_^</a:t>
            </a:r>
          </a:p>
          <a:p>
            <a:pPr lvl="1"/>
            <a:endParaRPr lang="en-US" altLang="zh-CN" sz="2400" b="0" dirty="0" smtClean="0"/>
          </a:p>
          <a:p>
            <a:pPr lvl="1"/>
            <a:endParaRPr lang="en-US" altLang="zh-CN" sz="2400" b="0" dirty="0" smtClean="0"/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395289" y="4149080"/>
            <a:ext cx="8353424" cy="71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/>
              <a:t>这意味着：</a:t>
            </a:r>
            <a:endParaRPr lang="en-US" altLang="zh-CN" sz="2400" b="0" dirty="0" smtClean="0"/>
          </a:p>
          <a:p>
            <a:pPr lvl="1"/>
            <a:endParaRPr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336052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81577"/>
              </p:ext>
            </p:extLst>
          </p:nvPr>
        </p:nvGraphicFramePr>
        <p:xfrm>
          <a:off x="467546" y="1351359"/>
          <a:ext cx="3816423" cy="407924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24218"/>
                <a:gridCol w="1115941"/>
                <a:gridCol w="2376264"/>
              </a:tblGrid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基本信息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昵称</a:t>
                      </a:r>
                      <a:endParaRPr lang="zh-CN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橙汁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程治谦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1992-12-10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籍贯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台湾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居住地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联系方式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手机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18817558105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QQ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853885471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Email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853885471@qq.com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微博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orange-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社交网站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Facebook</a:t>
                      </a:r>
                      <a:r>
                        <a:rPr lang="zh-CN" altLang="en-US" dirty="0" smtClean="0"/>
                        <a:t>：程治谦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6891"/>
              </p:ext>
            </p:extLst>
          </p:nvPr>
        </p:nvGraphicFramePr>
        <p:xfrm>
          <a:off x="4685309" y="1351359"/>
          <a:ext cx="3816423" cy="407416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24218"/>
                <a:gridCol w="1074642"/>
                <a:gridCol w="2417563"/>
              </a:tblGrid>
              <a:tr h="133425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教育情况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大学</a:t>
                      </a:r>
                      <a:endParaRPr lang="zh-CN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上海交通大学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高中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东莞中学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初中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宏远外国语学校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小学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小牛津双语学校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兴趣爱好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游戏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炉石传说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魔兽世界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运动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羽毛球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灼眼的夏娜</a:t>
                      </a:r>
                      <a:r>
                        <a:rPr lang="en-US" altLang="zh-CN" dirty="0" smtClean="0"/>
                        <a:t>;……</a:t>
                      </a:r>
                      <a:r>
                        <a:rPr lang="zh-CN" altLang="en-US" dirty="0" smtClean="0"/>
                        <a:t>很多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音乐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周杰伦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书籍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天才在左疯子在右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电影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黑客帝国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冰与火之歌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养猫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86972"/>
              </p:ext>
            </p:extLst>
          </p:nvPr>
        </p:nvGraphicFramePr>
        <p:xfrm>
          <a:off x="467544" y="5805264"/>
          <a:ext cx="8034187" cy="37084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440160"/>
                <a:gridCol w="6594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程序员；铲屎官；魔方；</a:t>
                      </a:r>
                      <a:r>
                        <a:rPr lang="en-US" altLang="zh-CN" dirty="0" smtClean="0"/>
                        <a:t>INFJ</a:t>
                      </a:r>
                      <a:r>
                        <a:rPr lang="zh-CN" altLang="en-US" dirty="0" smtClean="0"/>
                        <a:t>型人格；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758288"/>
              </p:ext>
            </p:extLst>
          </p:nvPr>
        </p:nvGraphicFramePr>
        <p:xfrm>
          <a:off x="1115616" y="1700808"/>
          <a:ext cx="3168352" cy="3962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373109"/>
                <a:gridCol w="1795243"/>
              </a:tblGrid>
              <a:tr h="34005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同校同学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7159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上海交通大学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6287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60552"/>
              </p:ext>
            </p:extLst>
          </p:nvPr>
        </p:nvGraphicFramePr>
        <p:xfrm>
          <a:off x="4716016" y="1700808"/>
          <a:ext cx="3096344" cy="3962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248281"/>
                <a:gridCol w="1848063"/>
              </a:tblGrid>
              <a:tr h="34005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游戏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20-28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7159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6287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炉石传说</a:t>
                      </a:r>
                      <a:r>
                        <a:rPr lang="en-US" altLang="zh-CN" sz="2000" dirty="0" smtClean="0"/>
                        <a:t>;LOL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30549"/>
              </p:ext>
            </p:extLst>
          </p:nvPr>
        </p:nvGraphicFramePr>
        <p:xfrm>
          <a:off x="2339752" y="1352128"/>
          <a:ext cx="3600400" cy="4889832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641062"/>
                <a:gridCol w="1959338"/>
              </a:tblGrid>
              <a:tr h="347718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女朋友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女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20-23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中国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上海交通大学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上海中学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上海交大附中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闵行实验小学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323672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程序员；热情；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zh-CN" altLang="en-US" sz="2000" dirty="0" smtClean="0"/>
                        <a:t>铲屎官；</a:t>
                      </a:r>
                      <a:r>
                        <a:rPr lang="en-US" altLang="zh-CN" sz="2000" dirty="0" smtClean="0"/>
                        <a:t>… …</a:t>
                      </a:r>
                      <a:r>
                        <a:rPr lang="zh-CN" altLang="en-US" sz="2000" dirty="0" smtClean="0"/>
                        <a:t>（此处省略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en-US" altLang="zh-CN" sz="2000" dirty="0" smtClean="0"/>
                        <a:t>100</a:t>
                      </a:r>
                      <a:r>
                        <a:rPr lang="zh-CN" altLang="en-US" sz="2000" dirty="0" smtClean="0"/>
                        <a:t>个词）</a:t>
                      </a:r>
                      <a:endParaRPr lang="en-US" altLang="zh-CN" sz="2000" dirty="0" smtClean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773412"/>
            <a:ext cx="4608759" cy="4535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填完个人资料后，别人就可以通过“遇见”发现你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/>
              <a:t>填</a:t>
            </a:r>
            <a:r>
              <a:rPr lang="zh-CN" altLang="en-US" b="0" dirty="0" smtClean="0"/>
              <a:t>完需求之后，软件就会根据需求找你想要找的人</a:t>
            </a:r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 smtClean="0"/>
              <a:t>出于隐私考虑，用户可以设置每一项信息是否对外公开</a:t>
            </a:r>
            <a:endParaRPr lang="en-US" altLang="zh-CN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Users\orange\Desktop\QQ图片201512101531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96752"/>
            <a:ext cx="279481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可能会有人好奇</a:t>
            </a:r>
            <a:endParaRPr lang="en-US" altLang="zh-CN" sz="2800" b="0" dirty="0" smtClean="0"/>
          </a:p>
          <a:p>
            <a:endParaRPr lang="en-US" altLang="zh-CN" sz="2800" b="0" dirty="0" smtClean="0"/>
          </a:p>
          <a:p>
            <a:pPr marL="0" indent="0" algn="ctr">
              <a:buNone/>
            </a:pPr>
            <a:r>
              <a:rPr lang="zh-CN" altLang="en-US" sz="2800" dirty="0" smtClean="0"/>
              <a:t>不用网络，我们是如何实现用户搜索和匹配的？</a:t>
            </a:r>
            <a:endParaRPr lang="en-US" altLang="zh-CN" sz="2800" dirty="0" smtClean="0"/>
          </a:p>
          <a:p>
            <a:endParaRPr lang="en-US" altLang="zh-CN" sz="2800" b="0" dirty="0" smtClean="0"/>
          </a:p>
          <a:p>
            <a:endParaRPr lang="en-US" altLang="zh-CN" sz="2800" b="0" dirty="0"/>
          </a:p>
          <a:p>
            <a:endParaRPr lang="en-US" altLang="zh-CN" sz="2800" b="0" dirty="0" smtClean="0"/>
          </a:p>
          <a:p>
            <a:endParaRPr lang="en-US" altLang="zh-CN" sz="2800" b="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10700"/>
              </p:ext>
            </p:extLst>
          </p:nvPr>
        </p:nvGraphicFramePr>
        <p:xfrm>
          <a:off x="1522938" y="5042128"/>
          <a:ext cx="2617014" cy="1627232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23108"/>
                <a:gridCol w="764977"/>
                <a:gridCol w="1628929"/>
              </a:tblGrid>
              <a:tr h="257784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基本信息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昵称</a:t>
                      </a:r>
                      <a:endParaRPr lang="zh-CN" alt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橙汁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姓名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程治谦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性别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男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生日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1992-12-10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籍贯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台湾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18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居住地</a:t>
                      </a:r>
                      <a:endParaRPr lang="zh-CN" altLang="en-US" sz="1100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上海</a:t>
                      </a:r>
                      <a:endParaRPr lang="zh-CN" altLang="en-US" sz="1100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36158"/>
              </p:ext>
            </p:extLst>
          </p:nvPr>
        </p:nvGraphicFramePr>
        <p:xfrm>
          <a:off x="4572000" y="5042128"/>
          <a:ext cx="2664296" cy="1295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23108"/>
                <a:gridCol w="764977"/>
                <a:gridCol w="1676211"/>
              </a:tblGrid>
              <a:tr h="257784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联系方式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手机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18817558105</a:t>
                      </a:r>
                      <a:endParaRPr lang="zh-CN" altLang="en-US" sz="1100" dirty="0"/>
                    </a:p>
                  </a:txBody>
                  <a:tcP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QQ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853885471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Email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853885471@qq.com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微博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orange-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社交网站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Facebook</a:t>
                      </a:r>
                      <a:r>
                        <a:rPr lang="zh-CN" altLang="en-US" sz="1100" dirty="0" smtClean="0"/>
                        <a:t>：程治谦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08692"/>
              </p:ext>
            </p:extLst>
          </p:nvPr>
        </p:nvGraphicFramePr>
        <p:xfrm>
          <a:off x="4572000" y="6410280"/>
          <a:ext cx="2664296" cy="25908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008112"/>
                <a:gridCol w="1656184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endParaRPr lang="zh-CN" alt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程序员；</a:t>
                      </a:r>
                      <a:r>
                        <a:rPr lang="en-US" altLang="zh-CN" sz="1100" dirty="0" smtClean="0"/>
                        <a:t>INFJ</a:t>
                      </a:r>
                      <a:r>
                        <a:rPr lang="zh-CN" altLang="en-US" sz="1100" dirty="0" smtClean="0"/>
                        <a:t>型人格；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占位符 2"/>
          <p:cNvSpPr txBox="1">
            <a:spLocks/>
          </p:cNvSpPr>
          <p:nvPr/>
        </p:nvSpPr>
        <p:spPr>
          <a:xfrm>
            <a:off x="395040" y="3068960"/>
            <a:ext cx="8353424" cy="586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其实答案很简单，秘密就在蓝牙名称里</a:t>
            </a:r>
            <a:endParaRPr lang="en-US" altLang="zh-CN" sz="2800" b="0" dirty="0" smtClean="0"/>
          </a:p>
          <a:p>
            <a:endParaRPr lang="en-US" altLang="zh-CN" sz="2800" b="0" dirty="0"/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95289" y="3829371"/>
            <a:ext cx="8353424" cy="1039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0" dirty="0" smtClean="0"/>
              <a:t>泿</a:t>
            </a:r>
            <a:r>
              <a:rPr lang="zh-CN" altLang="en-US" b="0" dirty="0"/>
              <a:t>櫧硾奬岇</a:t>
            </a:r>
            <a:r>
              <a:rPr lang="ar-AE" altLang="zh-CN" b="0" dirty="0"/>
              <a:t>ﱪ</a:t>
            </a:r>
            <a:r>
              <a:rPr lang="en-US" altLang="zh-CN" b="0" dirty="0"/>
              <a:t>Z</a:t>
            </a:r>
            <a:r>
              <a:rPr lang="zh-CN" altLang="en-US" b="0" dirty="0"/>
              <a:t>塈䐬斶硾摤茦</a:t>
            </a:r>
            <a:r>
              <a:rPr lang="en-US" altLang="zh-CN" b="0" dirty="0"/>
              <a:t>k"**</a:t>
            </a:r>
            <a:r>
              <a:rPr lang="en-US" altLang="zh-CN" b="0" dirty="0" err="1"/>
              <a:t>i</a:t>
            </a:r>
            <a:r>
              <a:rPr lang="en-US" altLang="zh-CN" b="0" dirty="0"/>
              <a:t>&gt;"</a:t>
            </a:r>
            <a:r>
              <a:rPr lang="en-US" altLang="zh-CN" b="0" dirty="0" err="1"/>
              <a:t>i</a:t>
            </a:r>
            <a:r>
              <a:rPr lang="en-US" altLang="zh-CN" b="0" dirty="0"/>
              <a:t>&gt;"k</a:t>
            </a:r>
            <a:r>
              <a:rPr lang="zh-CN" altLang="en-US" b="0" dirty="0"/>
              <a:t>嚙支䠮杣</a:t>
            </a:r>
            <a:r>
              <a:rPr lang="en-US" altLang="zh-CN" b="0" dirty="0"/>
              <a:t>"cc"$&amp;&amp;</a:t>
            </a:r>
            <a:r>
              <a:rPr lang="en-US" altLang="zh-CN" b="0" dirty="0" err="1"/>
              <a:t>c"k</a:t>
            </a:r>
            <a:r>
              <a:rPr lang="en-US" altLang="zh-CN" b="0" dirty="0"/>
              <a:t>&amp;c&amp; </a:t>
            </a:r>
            <a:r>
              <a:rPr lang="en-US" altLang="zh-CN" b="0" dirty="0" err="1"/>
              <a:t>cc&amp;o</a:t>
            </a:r>
            <a:r>
              <a:rPr lang="en-US" altLang="zh-CN" b="0" dirty="0"/>
              <a:t>$"c&amp; </a:t>
            </a:r>
            <a:r>
              <a:rPr lang="en-US" altLang="zh-CN" b="0" dirty="0" err="1"/>
              <a:t>cc&amp;o</a:t>
            </a:r>
            <a:r>
              <a:rPr lang="en-US" altLang="zh-CN" b="0" dirty="0"/>
              <a:t>$"</a:t>
            </a:r>
            <a:r>
              <a:rPr lang="en-US" altLang="zh-CN" b="0" dirty="0" err="1"/>
              <a:t>bbup</a:t>
            </a:r>
            <a:r>
              <a:rPr lang="en-US" altLang="zh-CN" b="0" dirty="0" smtClean="0"/>
              <a:t>|~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60975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第一PPT，www.1ppt.com">
  <a:themeElements>
    <a:clrScheme name="www.slideto.Me blue L5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70C0"/>
      </a:accent1>
      <a:accent2>
        <a:srgbClr val="00B0F0"/>
      </a:accent2>
      <a:accent3>
        <a:srgbClr val="00B050"/>
      </a:accent3>
      <a:accent4>
        <a:srgbClr val="92D050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slideto.Me bule 4">
    <a:dk1>
      <a:srgbClr val="111111"/>
    </a:dk1>
    <a:lt1>
      <a:srgbClr val="FFFFFF"/>
    </a:lt1>
    <a:dk2>
      <a:srgbClr val="5F5F5F"/>
    </a:dk2>
    <a:lt2>
      <a:srgbClr val="969696"/>
    </a:lt2>
    <a:accent1>
      <a:srgbClr val="00589A"/>
    </a:accent1>
    <a:accent2>
      <a:srgbClr val="047BCC"/>
    </a:accent2>
    <a:accent3>
      <a:srgbClr val="007A77"/>
    </a:accent3>
    <a:accent4>
      <a:srgbClr val="00D69E"/>
    </a:accent4>
    <a:accent5>
      <a:srgbClr val="FF6600"/>
    </a:accent5>
    <a:accent6>
      <a:srgbClr val="FF9900"/>
    </a:accent6>
    <a:hlink>
      <a:srgbClr val="373737"/>
    </a:hlink>
    <a:folHlink>
      <a:srgbClr val="6E6E6E"/>
    </a:folHlink>
  </a:clrScheme>
  <a:fontScheme name="www.SlideTo.Me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</TotalTime>
  <Words>1655</Words>
  <Application>Microsoft Office PowerPoint</Application>
  <PresentationFormat>全屏显示(4:3)</PresentationFormat>
  <Paragraphs>464</Paragraphs>
  <Slides>31</Slides>
  <Notes>5</Notes>
  <HiddenSlides>10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第一PPT，www.1ppt.com</vt:lpstr>
      <vt:lpstr>遇见MEET</vt:lpstr>
      <vt:lpstr>内容大纲  MEET</vt:lpstr>
      <vt:lpstr>什么是“遇见”MEET</vt:lpstr>
      <vt:lpstr>什么是“遇见”MEET</vt:lpstr>
      <vt:lpstr>什么是“遇见”MEET</vt:lpstr>
      <vt:lpstr>如何“遇见”对的人  MEET</vt:lpstr>
      <vt:lpstr>如何“遇见”对的人  MEET</vt:lpstr>
      <vt:lpstr>如何“遇见”对的人  MEET</vt:lpstr>
      <vt:lpstr>“名字”是匹配的关键　MEET</vt:lpstr>
      <vt:lpstr>“名字”是匹配的关键　MEET</vt:lpstr>
      <vt:lpstr>“名字”是匹配的关键　MEET</vt:lpstr>
      <vt:lpstr>“名字”是匹配的关键　MEET</vt:lpstr>
      <vt:lpstr>“遇见”的迭代计划  MEET</vt:lpstr>
      <vt:lpstr>“遇见”的迭代计划  MEET</vt:lpstr>
      <vt:lpstr>“遇见”的项目进展  MEET</vt:lpstr>
      <vt:lpstr>“遇见”的项目分工  MEET</vt:lpstr>
      <vt:lpstr>“遇见”的项目分工  MEET</vt:lpstr>
      <vt:lpstr>“遇见”中用户分析子系统实现  MEET</vt:lpstr>
      <vt:lpstr>“遇见”中用户分析子系统实现  MEET</vt:lpstr>
      <vt:lpstr>“遇见”中用户分析子系统实现  MEET</vt:lpstr>
      <vt:lpstr>功能演示 MEET</vt:lpstr>
      <vt:lpstr>单击此处添加标题</vt:lpstr>
      <vt:lpstr>流程图示 SmartArt</vt:lpstr>
      <vt:lpstr>表格样式</vt:lpstr>
      <vt:lpstr>单击此处添加标题</vt:lpstr>
      <vt:lpstr>数据图表样式</vt:lpstr>
      <vt:lpstr>点击此处添加幻灯节标题</vt:lpstr>
      <vt:lpstr>感谢观映</vt:lpstr>
      <vt:lpstr>单击此处添加图片标题</vt:lpstr>
      <vt:lpstr>单击此处添加标题</vt:lpstr>
      <vt:lpstr>使用说明</vt:lpstr>
    </vt:vector>
  </TitlesOfParts>
  <Company>第一PPT模板网：www.1ppt.com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简单折叠图案幻灯片模板</dc:title>
  <dc:creator>orange</dc:creator>
  <cp:keywords/>
  <cp:lastModifiedBy>orange</cp:lastModifiedBy>
  <cp:revision>228</cp:revision>
  <dcterms:created xsi:type="dcterms:W3CDTF">2015-10-15T06:46:16Z</dcterms:created>
  <dcterms:modified xsi:type="dcterms:W3CDTF">2015-12-10T15:12:18Z</dcterms:modified>
  <cp:category/>
</cp:coreProperties>
</file>