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handoutMasterIdLst>
    <p:handoutMasterId r:id="rId25"/>
  </p:handoutMasterIdLst>
  <p:sldIdLst>
    <p:sldId id="263" r:id="rId3"/>
    <p:sldId id="273" r:id="rId4"/>
    <p:sldId id="281" r:id="rId5"/>
    <p:sldId id="285" r:id="rId6"/>
    <p:sldId id="301" r:id="rId7"/>
    <p:sldId id="291" r:id="rId8"/>
    <p:sldId id="292" r:id="rId9"/>
    <p:sldId id="293" r:id="rId10"/>
    <p:sldId id="303" r:id="rId11"/>
    <p:sldId id="304" r:id="rId12"/>
    <p:sldId id="296" r:id="rId13"/>
    <p:sldId id="305" r:id="rId14"/>
    <p:sldId id="286" r:id="rId15"/>
    <p:sldId id="288" r:id="rId16"/>
    <p:sldId id="290" r:id="rId17"/>
    <p:sldId id="287" r:id="rId18"/>
    <p:sldId id="289" r:id="rId19"/>
    <p:sldId id="306" r:id="rId20"/>
    <p:sldId id="307" r:id="rId21"/>
    <p:sldId id="308" r:id="rId22"/>
    <p:sldId id="298" r:id="rId23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737"/>
    <a:srgbClr val="6E6E6E"/>
    <a:srgbClr val="F8F8F8"/>
    <a:srgbClr val="000000"/>
    <a:srgbClr val="1C1C1C"/>
    <a:srgbClr val="DDDDDD"/>
    <a:srgbClr val="808080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9" autoAdjust="0"/>
  </p:normalViewPr>
  <p:slideViewPr>
    <p:cSldViewPr showGuides="1">
      <p:cViewPr>
        <p:scale>
          <a:sx n="66" d="100"/>
          <a:sy n="66" d="100"/>
        </p:scale>
        <p:origin x="-1506" y="-156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orient="horz" pos="3748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C6A0D-5AFA-43D3-924D-E42FFE9D84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F80FA7-1FDC-4687-87AF-749CE58D823F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418358B0-A534-4E2B-B5ED-BE9E02895AFC}" type="par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538F9D4A-8D14-42DB-88B8-D587CD58C2C0}" type="sibTrans" cxnId="{3F9EA91B-B68F-4C62-903F-27D5B23C46AE}">
      <dgm:prSet/>
      <dgm:spPr/>
      <dgm:t>
        <a:bodyPr/>
        <a:lstStyle/>
        <a:p>
          <a:endParaRPr lang="zh-CN" altLang="en-US"/>
        </a:p>
      </dgm:t>
    </dgm:pt>
    <dgm:pt modelId="{9830C3A0-5D2B-4241-A3F9-9654D05F7988}">
      <dgm:prSet phldrT="[文本]" custT="1"/>
      <dgm:spPr/>
      <dgm:t>
        <a:bodyPr/>
        <a:lstStyle/>
        <a:p>
          <a:r>
            <a:rPr lang="zh-CN" altLang="en-US" sz="2400" dirty="0" smtClean="0"/>
            <a:t>   什么是“</a:t>
          </a:r>
          <a:r>
            <a:rPr lang="zh-CN" altLang="en-US" sz="2400" b="0" dirty="0" smtClean="0"/>
            <a:t>遇见</a:t>
          </a:r>
          <a:r>
            <a:rPr lang="zh-CN" altLang="en-US" sz="2400" dirty="0" smtClean="0"/>
            <a:t>”</a:t>
          </a:r>
          <a:endParaRPr lang="zh-CN" altLang="en-US" sz="2400" dirty="0"/>
        </a:p>
      </dgm:t>
    </dgm:pt>
    <dgm:pt modelId="{FED54D61-6AFD-425F-90A5-2213E9AE5F47}" type="par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72823120-D897-48FB-B508-EBE1716B7D64}" type="sibTrans" cxnId="{4675E0D5-18A4-4064-A6A4-F7DD8FC83BA7}">
      <dgm:prSet/>
      <dgm:spPr/>
      <dgm:t>
        <a:bodyPr/>
        <a:lstStyle/>
        <a:p>
          <a:endParaRPr lang="zh-CN" altLang="en-US"/>
        </a:p>
      </dgm:t>
    </dgm:pt>
    <dgm:pt modelId="{802793A6-CBD1-4C70-9D1B-CC7A314A1196}">
      <dgm:prSet phldrT="[文本]" custT="1"/>
      <dgm:spPr/>
      <dgm:t>
        <a:bodyPr/>
        <a:lstStyle/>
        <a:p>
          <a:r>
            <a:rPr lang="zh-CN" altLang="en-US" sz="2400" smtClean="0"/>
            <a:t>   如何“遇见”对的人</a:t>
          </a:r>
          <a:endParaRPr lang="zh-CN" altLang="en-US" sz="2400" dirty="0"/>
        </a:p>
      </dgm:t>
    </dgm:pt>
    <dgm:pt modelId="{FB94CFE1-91A4-46F6-B695-4FF57B7DD47A}" type="par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FF49B0E6-18CB-42E6-9C2D-0F363079C3AE}" type="sibTrans" cxnId="{52AF3023-D549-4D9E-B224-0F61AD712855}">
      <dgm:prSet/>
      <dgm:spPr/>
      <dgm:t>
        <a:bodyPr/>
        <a:lstStyle/>
        <a:p>
          <a:endParaRPr lang="zh-CN" altLang="en-US"/>
        </a:p>
      </dgm:t>
    </dgm:pt>
    <dgm:pt modelId="{4F49577A-6322-459E-8FF2-C71A85FB8A1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3</a:t>
          </a:r>
          <a:endParaRPr lang="zh-CN" altLang="en-US" dirty="0"/>
        </a:p>
      </dgm:t>
    </dgm:pt>
    <dgm:pt modelId="{142BD9C9-83BE-4B75-AE86-264CF15FBC3C}" type="par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AF9E0CEE-D2CF-45C5-AE87-D6B2D0D49884}" type="sibTrans" cxnId="{AD978664-7D93-4B8B-A41D-83319AAECAA5}">
      <dgm:prSet/>
      <dgm:spPr/>
      <dgm:t>
        <a:bodyPr/>
        <a:lstStyle/>
        <a:p>
          <a:endParaRPr lang="zh-CN" altLang="en-US"/>
        </a:p>
      </dgm:t>
    </dgm:pt>
    <dgm:pt modelId="{57C62713-E7DE-48EE-AE67-2B709CE47F37}">
      <dgm:prSet phldrT="[文本]" custT="1"/>
      <dgm:spPr/>
      <dgm:t>
        <a:bodyPr/>
        <a:lstStyle/>
        <a:p>
          <a:r>
            <a:rPr lang="zh-CN" altLang="en-US" sz="2400" dirty="0" smtClean="0"/>
            <a:t>“名字”是匹配的关键</a:t>
          </a:r>
          <a:endParaRPr lang="zh-CN" altLang="en-US" sz="2400" dirty="0"/>
        </a:p>
      </dgm:t>
    </dgm:pt>
    <dgm:pt modelId="{B43B843D-AEAB-4997-90B5-5567A02135F6}" type="par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8750A376-8D60-4389-A8DF-AB7B9284A5E0}" type="sibTrans" cxnId="{3278421F-133D-421B-83BC-75074B864EE6}">
      <dgm:prSet/>
      <dgm:spPr/>
      <dgm:t>
        <a:bodyPr/>
        <a:lstStyle/>
        <a:p>
          <a:endParaRPr lang="zh-CN" altLang="en-US"/>
        </a:p>
      </dgm:t>
    </dgm:pt>
    <dgm:pt modelId="{EEFA96A0-7DBF-42F5-9760-1B682C978D9E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4</a:t>
          </a:r>
          <a:endParaRPr lang="zh-CN" altLang="en-US" dirty="0"/>
        </a:p>
      </dgm:t>
    </dgm:pt>
    <dgm:pt modelId="{0340630C-B312-4000-B364-5E57002B64CE}" type="par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D021868A-5F15-426D-9BF9-38BC4141536B}" type="sibTrans" cxnId="{B9BABDB1-5FF1-4867-93E9-7B04558D9BBC}">
      <dgm:prSet/>
      <dgm:spPr/>
      <dgm:t>
        <a:bodyPr/>
        <a:lstStyle/>
        <a:p>
          <a:endParaRPr lang="zh-CN" altLang="en-US"/>
        </a:p>
      </dgm:t>
    </dgm:pt>
    <dgm:pt modelId="{0792B64B-B93F-4639-B6ED-F80F72A777A6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5</a:t>
          </a:r>
          <a:endParaRPr lang="zh-CN" altLang="en-US" dirty="0"/>
        </a:p>
      </dgm:t>
    </dgm:pt>
    <dgm:pt modelId="{A1B428BC-E51F-4292-848B-FB24C49792EB}" type="par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E1890F18-DC2F-4720-A639-7AE3593F91FB}" type="sibTrans" cxnId="{F16C09AB-58F0-4B3A-834A-F3DB59015817}">
      <dgm:prSet/>
      <dgm:spPr/>
      <dgm:t>
        <a:bodyPr/>
        <a:lstStyle/>
        <a:p>
          <a:endParaRPr lang="zh-CN" altLang="en-US"/>
        </a:p>
      </dgm:t>
    </dgm:pt>
    <dgm:pt modelId="{A8FB4687-FD80-4075-A598-C4CEC64A7889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6</a:t>
          </a:r>
          <a:endParaRPr lang="zh-CN" altLang="en-US" dirty="0"/>
        </a:p>
      </dgm:t>
    </dgm:pt>
    <dgm:pt modelId="{46A2DBB9-9CF0-4049-A796-CFDBBA9AB286}" type="par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04546DC9-3C9C-47BD-93C8-60591690DE8B}" type="sibTrans" cxnId="{2DD4CCAF-9B13-4F3F-8BC5-B4A8C96D14CF}">
      <dgm:prSet/>
      <dgm:spPr/>
      <dgm:t>
        <a:bodyPr/>
        <a:lstStyle/>
        <a:p>
          <a:endParaRPr lang="zh-CN" altLang="en-US"/>
        </a:p>
      </dgm:t>
    </dgm:pt>
    <dgm:pt modelId="{325D6113-F116-48D7-A58B-2FFC16FE4BC9}">
      <dgm:prSet phldrT="[文本]" custT="1"/>
      <dgm:spPr/>
      <dgm:t>
        <a:bodyPr/>
        <a:lstStyle/>
        <a:p>
          <a:r>
            <a:rPr lang="zh-CN" altLang="en-US" sz="2400" dirty="0" smtClean="0"/>
            <a:t>“遇见”中用户分析子系统实现</a:t>
          </a:r>
          <a:endParaRPr lang="zh-CN" altLang="en-US" sz="2400" dirty="0"/>
        </a:p>
      </dgm:t>
    </dgm:pt>
    <dgm:pt modelId="{32DD3F3C-B898-4650-BAE3-FD965789C780}" type="par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3A33BEEF-CE83-4A03-AEA5-5D1EFCE5EDE3}" type="sibTrans" cxnId="{3A42D998-0D0A-4F60-8D6C-0966A7EAA112}">
      <dgm:prSet/>
      <dgm:spPr/>
      <dgm:t>
        <a:bodyPr/>
        <a:lstStyle/>
        <a:p>
          <a:endParaRPr lang="zh-CN" altLang="en-US"/>
        </a:p>
      </dgm:t>
    </dgm:pt>
    <dgm:pt modelId="{850919D4-F313-498A-89A2-6006B4A28CAC}">
      <dgm:prSet phldrT="[文本]" custT="1"/>
      <dgm:spPr/>
      <dgm:t>
        <a:bodyPr/>
        <a:lstStyle/>
        <a:p>
          <a:r>
            <a:rPr lang="zh-CN" altLang="en-US" sz="2400" dirty="0" smtClean="0"/>
            <a:t>“遇见”的项目进展与分工</a:t>
          </a:r>
          <a:endParaRPr lang="zh-CN" altLang="en-US" sz="2400" dirty="0"/>
        </a:p>
      </dgm:t>
    </dgm:pt>
    <dgm:pt modelId="{762BBC97-ADCC-4F67-B4ED-DA5A66392793}" type="par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662F3B96-4A79-4EA8-894C-3D8579647F30}" type="sibTrans" cxnId="{24A3A7E8-31EE-4979-B841-407105CED411}">
      <dgm:prSet/>
      <dgm:spPr/>
      <dgm:t>
        <a:bodyPr/>
        <a:lstStyle/>
        <a:p>
          <a:endParaRPr lang="zh-CN" altLang="en-US"/>
        </a:p>
      </dgm:t>
    </dgm:pt>
    <dgm:pt modelId="{0EAEA40A-AFEE-4FED-833C-B31C910692E6}">
      <dgm:prSet phldrT="[文本]" custT="1"/>
      <dgm:spPr/>
      <dgm:t>
        <a:bodyPr/>
        <a:lstStyle/>
        <a:p>
          <a:r>
            <a:rPr lang="zh-CN" altLang="en-US" sz="2400" dirty="0" smtClean="0"/>
            <a:t>“遇见”的迭代计划</a:t>
          </a:r>
          <a:endParaRPr lang="zh-CN" altLang="en-US" sz="2400" dirty="0"/>
        </a:p>
      </dgm:t>
    </dgm:pt>
    <dgm:pt modelId="{FC157DD3-C8F5-4DFE-9A24-5B43BBD37E38}" type="par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3FD43985-5A2B-4076-9AA0-7DC1E78D6825}" type="sibTrans" cxnId="{FC362A2E-8681-40D2-9789-5D39FFD036F0}">
      <dgm:prSet/>
      <dgm:spPr/>
      <dgm:t>
        <a:bodyPr/>
        <a:lstStyle/>
        <a:p>
          <a:endParaRPr lang="zh-CN" altLang="en-US"/>
        </a:p>
      </dgm:t>
    </dgm:pt>
    <dgm:pt modelId="{BF9FE8BE-983E-41F9-B317-D7015F6F36FA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2</a:t>
          </a:r>
          <a:endParaRPr lang="zh-CN" altLang="en-US" dirty="0"/>
        </a:p>
      </dgm:t>
    </dgm:pt>
    <dgm:pt modelId="{6A4C0EF0-ECC4-4E5F-9FF7-030BF8FA6E52}" type="sib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922601CA-F814-4FB6-A426-5608D1BEDA51}" type="parTrans" cxnId="{953531F8-CCD4-46A6-B490-DB68D2FBDC8C}">
      <dgm:prSet/>
      <dgm:spPr/>
      <dgm:t>
        <a:bodyPr/>
        <a:lstStyle/>
        <a:p>
          <a:endParaRPr lang="zh-CN" altLang="en-US"/>
        </a:p>
      </dgm:t>
    </dgm:pt>
    <dgm:pt modelId="{5F24E207-4A59-4BBC-BA0A-C8D11E6779F0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smtClean="0"/>
            <a:t>7</a:t>
          </a:r>
          <a:endParaRPr lang="zh-CN" altLang="en-US" dirty="0"/>
        </a:p>
      </dgm:t>
    </dgm:pt>
    <dgm:pt modelId="{D6E3DB2E-12EC-4018-B77F-977AE0B8E6ED}" type="par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5BB3CC33-F0A1-44CE-AB04-F43D1B2AA8D4}" type="sibTrans" cxnId="{4EDF915C-1AB3-4B3D-80F3-ED8217663A10}">
      <dgm:prSet/>
      <dgm:spPr/>
      <dgm:t>
        <a:bodyPr/>
        <a:lstStyle/>
        <a:p>
          <a:endParaRPr lang="zh-CN" altLang="en-US"/>
        </a:p>
      </dgm:t>
    </dgm:pt>
    <dgm:pt modelId="{F006497B-F085-43B4-80DC-134DEEF7F1D0}">
      <dgm:prSet phldrT="[文本]" custT="1"/>
      <dgm:spPr/>
      <dgm:t>
        <a:bodyPr/>
        <a:lstStyle/>
        <a:p>
          <a:r>
            <a:rPr lang="zh-CN" altLang="en-US" sz="2400" dirty="0" smtClean="0"/>
            <a:t>   功能演示</a:t>
          </a:r>
          <a:endParaRPr lang="zh-CN" altLang="en-US" sz="2400" dirty="0"/>
        </a:p>
      </dgm:t>
    </dgm:pt>
    <dgm:pt modelId="{3A88C20D-EF44-4CB7-8A05-051C8C7A0AA8}" type="par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9BD8E55C-85BE-4DD4-894A-7197D03CBA79}" type="sibTrans" cxnId="{78B8FD70-566F-41FE-BEDA-CC19E70F2E33}">
      <dgm:prSet/>
      <dgm:spPr/>
      <dgm:t>
        <a:bodyPr/>
        <a:lstStyle/>
        <a:p>
          <a:endParaRPr lang="zh-CN" altLang="en-US"/>
        </a:p>
      </dgm:t>
    </dgm:pt>
    <dgm:pt modelId="{78AD1182-6711-44B6-95D9-0543DA065073}" type="pres">
      <dgm:prSet presAssocID="{3ACC6A0D-5AFA-43D3-924D-E42FFE9D84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5E051B-36E3-4708-B8E0-CEA45E5AFCA3}" type="pres">
      <dgm:prSet presAssocID="{87F80FA7-1FDC-4687-87AF-749CE58D823F}" presName="linNode" presStyleCnt="0"/>
      <dgm:spPr/>
      <dgm:t>
        <a:bodyPr/>
        <a:lstStyle/>
        <a:p>
          <a:endParaRPr lang="zh-CN" altLang="en-US"/>
        </a:p>
      </dgm:t>
    </dgm:pt>
    <dgm:pt modelId="{2381FA19-2733-48ED-ABAA-7EDFAF30A094}" type="pres">
      <dgm:prSet presAssocID="{87F80FA7-1FDC-4687-87AF-749CE58D823F}" presName="parentText" presStyleLbl="node1" presStyleIdx="0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239680-3CB0-4DF4-8F4D-801C589137CD}" type="pres">
      <dgm:prSet presAssocID="{87F80FA7-1FDC-4687-87AF-749CE58D823F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BE333D-B468-4E16-8BE4-A0D75FB74CE7}" type="pres">
      <dgm:prSet presAssocID="{538F9D4A-8D14-42DB-88B8-D587CD58C2C0}" presName="sp" presStyleCnt="0"/>
      <dgm:spPr/>
      <dgm:t>
        <a:bodyPr/>
        <a:lstStyle/>
        <a:p>
          <a:endParaRPr lang="zh-CN" altLang="en-US"/>
        </a:p>
      </dgm:t>
    </dgm:pt>
    <dgm:pt modelId="{FC592209-34A7-4F86-B4A3-CD2205180153}" type="pres">
      <dgm:prSet presAssocID="{BF9FE8BE-983E-41F9-B317-D7015F6F36FA}" presName="linNode" presStyleCnt="0"/>
      <dgm:spPr/>
      <dgm:t>
        <a:bodyPr/>
        <a:lstStyle/>
        <a:p>
          <a:endParaRPr lang="zh-CN" altLang="en-US"/>
        </a:p>
      </dgm:t>
    </dgm:pt>
    <dgm:pt modelId="{4CE170C5-6DE4-49AE-85C4-BB9332B44101}" type="pres">
      <dgm:prSet presAssocID="{BF9FE8BE-983E-41F9-B317-D7015F6F36FA}" presName="parentText" presStyleLbl="node1" presStyleIdx="1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13DD0-A4E1-4D7E-AE20-031718C5CEC6}" type="pres">
      <dgm:prSet presAssocID="{BF9FE8BE-983E-41F9-B317-D7015F6F36FA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DB555-4FD6-4E60-96BE-FE4E2F0D0366}" type="pres">
      <dgm:prSet presAssocID="{6A4C0EF0-ECC4-4E5F-9FF7-030BF8FA6E52}" presName="sp" presStyleCnt="0"/>
      <dgm:spPr/>
      <dgm:t>
        <a:bodyPr/>
        <a:lstStyle/>
        <a:p>
          <a:endParaRPr lang="zh-CN" altLang="en-US"/>
        </a:p>
      </dgm:t>
    </dgm:pt>
    <dgm:pt modelId="{A840535B-423A-4CFC-984F-80427C872268}" type="pres">
      <dgm:prSet presAssocID="{4F49577A-6322-459E-8FF2-C71A85FB8A10}" presName="linNode" presStyleCnt="0"/>
      <dgm:spPr/>
      <dgm:t>
        <a:bodyPr/>
        <a:lstStyle/>
        <a:p>
          <a:endParaRPr lang="zh-CN" altLang="en-US"/>
        </a:p>
      </dgm:t>
    </dgm:pt>
    <dgm:pt modelId="{E8A2056D-40E3-46C3-8DEB-F711CFFDABE5}" type="pres">
      <dgm:prSet presAssocID="{4F49577A-6322-459E-8FF2-C71A85FB8A10}" presName="parentText" presStyleLbl="node1" presStyleIdx="2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AE57B0-4386-42CD-B7BF-2EB7D32E6BF2}" type="pres">
      <dgm:prSet presAssocID="{4F49577A-6322-459E-8FF2-C71A85FB8A10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C91ECF-E223-47CE-8844-FAF1D92E1460}" type="pres">
      <dgm:prSet presAssocID="{AF9E0CEE-D2CF-45C5-AE87-D6B2D0D49884}" presName="sp" presStyleCnt="0"/>
      <dgm:spPr/>
      <dgm:t>
        <a:bodyPr/>
        <a:lstStyle/>
        <a:p>
          <a:endParaRPr lang="zh-CN" altLang="en-US"/>
        </a:p>
      </dgm:t>
    </dgm:pt>
    <dgm:pt modelId="{B17E93F9-934D-4D5F-9E95-33F5971E5037}" type="pres">
      <dgm:prSet presAssocID="{EEFA96A0-7DBF-42F5-9760-1B682C978D9E}" presName="linNode" presStyleCnt="0"/>
      <dgm:spPr/>
      <dgm:t>
        <a:bodyPr/>
        <a:lstStyle/>
        <a:p>
          <a:endParaRPr lang="zh-CN" altLang="en-US"/>
        </a:p>
      </dgm:t>
    </dgm:pt>
    <dgm:pt modelId="{5E94653F-6E3A-466B-866E-C0149A07CA40}" type="pres">
      <dgm:prSet presAssocID="{EEFA96A0-7DBF-42F5-9760-1B682C978D9E}" presName="parentText" presStyleLbl="node1" presStyleIdx="3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D5F7D-A880-40A0-AE9E-17C80DAA362D}" type="pres">
      <dgm:prSet presAssocID="{EEFA96A0-7DBF-42F5-9760-1B682C978D9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DC8629-9024-4F5C-B802-AB54DBB1889A}" type="pres">
      <dgm:prSet presAssocID="{D021868A-5F15-426D-9BF9-38BC4141536B}" presName="sp" presStyleCnt="0"/>
      <dgm:spPr/>
      <dgm:t>
        <a:bodyPr/>
        <a:lstStyle/>
        <a:p>
          <a:endParaRPr lang="zh-CN" altLang="en-US"/>
        </a:p>
      </dgm:t>
    </dgm:pt>
    <dgm:pt modelId="{7DFBF7FF-DDB7-4FCB-ADDD-51784835003D}" type="pres">
      <dgm:prSet presAssocID="{0792B64B-B93F-4639-B6ED-F80F72A777A6}" presName="linNode" presStyleCnt="0"/>
      <dgm:spPr/>
      <dgm:t>
        <a:bodyPr/>
        <a:lstStyle/>
        <a:p>
          <a:endParaRPr lang="zh-CN" altLang="en-US"/>
        </a:p>
      </dgm:t>
    </dgm:pt>
    <dgm:pt modelId="{39A22D0B-8CB7-4C90-A0BE-B94049266003}" type="pres">
      <dgm:prSet presAssocID="{0792B64B-B93F-4639-B6ED-F80F72A777A6}" presName="parentText" presStyleLbl="node1" presStyleIdx="4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256C4D-C145-46CA-A9D9-95A8600A7020}" type="pres">
      <dgm:prSet presAssocID="{0792B64B-B93F-4639-B6ED-F80F72A777A6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FE353-43A4-471F-82C5-03BA0CE22989}" type="pres">
      <dgm:prSet presAssocID="{E1890F18-DC2F-4720-A639-7AE3593F91FB}" presName="sp" presStyleCnt="0"/>
      <dgm:spPr/>
      <dgm:t>
        <a:bodyPr/>
        <a:lstStyle/>
        <a:p>
          <a:endParaRPr lang="zh-CN" altLang="en-US"/>
        </a:p>
      </dgm:t>
    </dgm:pt>
    <dgm:pt modelId="{274086F3-377D-4FBA-AECF-C98CF16E075D}" type="pres">
      <dgm:prSet presAssocID="{A8FB4687-FD80-4075-A598-C4CEC64A7889}" presName="linNode" presStyleCnt="0"/>
      <dgm:spPr/>
      <dgm:t>
        <a:bodyPr/>
        <a:lstStyle/>
        <a:p>
          <a:endParaRPr lang="zh-CN" altLang="en-US"/>
        </a:p>
      </dgm:t>
    </dgm:pt>
    <dgm:pt modelId="{F889E688-BCE4-4A0E-8C7D-7E9E48AB2095}" type="pres">
      <dgm:prSet presAssocID="{A8FB4687-FD80-4075-A598-C4CEC64A7889}" presName="parentText" presStyleLbl="node1" presStyleIdx="5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45FE83-ED04-40F4-B057-95E666072AD5}" type="pres">
      <dgm:prSet presAssocID="{A8FB4687-FD80-4075-A598-C4CEC64A7889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A21D62-F6DD-49D0-871C-F3C3CDD78146}" type="pres">
      <dgm:prSet presAssocID="{04546DC9-3C9C-47BD-93C8-60591690DE8B}" presName="sp" presStyleCnt="0"/>
      <dgm:spPr/>
      <dgm:t>
        <a:bodyPr/>
        <a:lstStyle/>
        <a:p>
          <a:endParaRPr lang="zh-CN" altLang="en-US"/>
        </a:p>
      </dgm:t>
    </dgm:pt>
    <dgm:pt modelId="{AA76FD83-5DA3-48A0-9FCC-0461BB49C0FE}" type="pres">
      <dgm:prSet presAssocID="{5F24E207-4A59-4BBC-BA0A-C8D11E6779F0}" presName="linNode" presStyleCnt="0"/>
      <dgm:spPr/>
      <dgm:t>
        <a:bodyPr/>
        <a:lstStyle/>
        <a:p>
          <a:endParaRPr lang="zh-CN" altLang="en-US"/>
        </a:p>
      </dgm:t>
    </dgm:pt>
    <dgm:pt modelId="{236D9158-0418-4F09-8E88-335E6D9BE2DB}" type="pres">
      <dgm:prSet presAssocID="{5F24E207-4A59-4BBC-BA0A-C8D11E6779F0}" presName="parentText" presStyleLbl="node1" presStyleIdx="6" presStyleCnt="7" custScaleX="5326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90A251-5B2E-4E2D-AA0C-E897C7AD6410}" type="pres">
      <dgm:prSet presAssocID="{5F24E207-4A59-4BBC-BA0A-C8D11E6779F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DC11A-0F73-48E1-B090-ACFE1B881109}" type="presOf" srcId="{3ACC6A0D-5AFA-43D3-924D-E42FFE9D8403}" destId="{78AD1182-6711-44B6-95D9-0543DA065073}" srcOrd="0" destOrd="0" presId="urn:microsoft.com/office/officeart/2005/8/layout/vList5"/>
    <dgm:cxn modelId="{CAFA56D9-5E3B-4FB9-A359-74E22A5BB118}" type="presOf" srcId="{5F24E207-4A59-4BBC-BA0A-C8D11E6779F0}" destId="{236D9158-0418-4F09-8E88-335E6D9BE2DB}" srcOrd="0" destOrd="0" presId="urn:microsoft.com/office/officeart/2005/8/layout/vList5"/>
    <dgm:cxn modelId="{2DD4CCAF-9B13-4F3F-8BC5-B4A8C96D14CF}" srcId="{3ACC6A0D-5AFA-43D3-924D-E42FFE9D8403}" destId="{A8FB4687-FD80-4075-A598-C4CEC64A7889}" srcOrd="5" destOrd="0" parTransId="{46A2DBB9-9CF0-4049-A796-CFDBBA9AB286}" sibTransId="{04546DC9-3C9C-47BD-93C8-60591690DE8B}"/>
    <dgm:cxn modelId="{E7C6FD22-8EDA-4EDB-8AFB-D621880A30C4}" type="presOf" srcId="{BF9FE8BE-983E-41F9-B317-D7015F6F36FA}" destId="{4CE170C5-6DE4-49AE-85C4-BB9332B44101}" srcOrd="0" destOrd="0" presId="urn:microsoft.com/office/officeart/2005/8/layout/vList5"/>
    <dgm:cxn modelId="{52AF3023-D549-4D9E-B224-0F61AD712855}" srcId="{BF9FE8BE-983E-41F9-B317-D7015F6F36FA}" destId="{802793A6-CBD1-4C70-9D1B-CC7A314A1196}" srcOrd="0" destOrd="0" parTransId="{FB94CFE1-91A4-46F6-B695-4FF57B7DD47A}" sibTransId="{FF49B0E6-18CB-42E6-9C2D-0F363079C3AE}"/>
    <dgm:cxn modelId="{F16C09AB-58F0-4B3A-834A-F3DB59015817}" srcId="{3ACC6A0D-5AFA-43D3-924D-E42FFE9D8403}" destId="{0792B64B-B93F-4639-B6ED-F80F72A777A6}" srcOrd="4" destOrd="0" parTransId="{A1B428BC-E51F-4292-848B-FB24C49792EB}" sibTransId="{E1890F18-DC2F-4720-A639-7AE3593F91FB}"/>
    <dgm:cxn modelId="{2C041A71-AB07-447E-934C-E0C2BB486159}" type="presOf" srcId="{4F49577A-6322-459E-8FF2-C71A85FB8A10}" destId="{E8A2056D-40E3-46C3-8DEB-F711CFFDABE5}" srcOrd="0" destOrd="0" presId="urn:microsoft.com/office/officeart/2005/8/layout/vList5"/>
    <dgm:cxn modelId="{E45095AD-C91B-4C34-B930-D52B64ED8DF0}" type="presOf" srcId="{EEFA96A0-7DBF-42F5-9760-1B682C978D9E}" destId="{5E94653F-6E3A-466B-866E-C0149A07CA40}" srcOrd="0" destOrd="0" presId="urn:microsoft.com/office/officeart/2005/8/layout/vList5"/>
    <dgm:cxn modelId="{4EDF915C-1AB3-4B3D-80F3-ED8217663A10}" srcId="{3ACC6A0D-5AFA-43D3-924D-E42FFE9D8403}" destId="{5F24E207-4A59-4BBC-BA0A-C8D11E6779F0}" srcOrd="6" destOrd="0" parTransId="{D6E3DB2E-12EC-4018-B77F-977AE0B8E6ED}" sibTransId="{5BB3CC33-F0A1-44CE-AB04-F43D1B2AA8D4}"/>
    <dgm:cxn modelId="{9DE2AB10-A4BD-4727-8E58-75E05B6C78C8}" type="presOf" srcId="{325D6113-F116-48D7-A58B-2FFC16FE4BC9}" destId="{E845FE83-ED04-40F4-B057-95E666072AD5}" srcOrd="0" destOrd="0" presId="urn:microsoft.com/office/officeart/2005/8/layout/vList5"/>
    <dgm:cxn modelId="{3A42D998-0D0A-4F60-8D6C-0966A7EAA112}" srcId="{A8FB4687-FD80-4075-A598-C4CEC64A7889}" destId="{325D6113-F116-48D7-A58B-2FFC16FE4BC9}" srcOrd="0" destOrd="0" parTransId="{32DD3F3C-B898-4650-BAE3-FD965789C780}" sibTransId="{3A33BEEF-CE83-4A03-AEA5-5D1EFCE5EDE3}"/>
    <dgm:cxn modelId="{CF9C2DC7-88C4-45B0-A89A-801D719A067F}" type="presOf" srcId="{0792B64B-B93F-4639-B6ED-F80F72A777A6}" destId="{39A22D0B-8CB7-4C90-A0BE-B94049266003}" srcOrd="0" destOrd="0" presId="urn:microsoft.com/office/officeart/2005/8/layout/vList5"/>
    <dgm:cxn modelId="{D3A38692-6C6B-4C66-B9C8-4A2DAB9485FC}" type="presOf" srcId="{A8FB4687-FD80-4075-A598-C4CEC64A7889}" destId="{F889E688-BCE4-4A0E-8C7D-7E9E48AB2095}" srcOrd="0" destOrd="0" presId="urn:microsoft.com/office/officeart/2005/8/layout/vList5"/>
    <dgm:cxn modelId="{24A3A7E8-31EE-4979-B841-407105CED411}" srcId="{0792B64B-B93F-4639-B6ED-F80F72A777A6}" destId="{850919D4-F313-498A-89A2-6006B4A28CAC}" srcOrd="0" destOrd="0" parTransId="{762BBC97-ADCC-4F67-B4ED-DA5A66392793}" sibTransId="{662F3B96-4A79-4EA8-894C-3D8579647F30}"/>
    <dgm:cxn modelId="{191A9748-9762-441A-9CE2-D63D6FAA3FAE}" type="presOf" srcId="{9830C3A0-5D2B-4241-A3F9-9654D05F7988}" destId="{86239680-3CB0-4DF4-8F4D-801C589137CD}" srcOrd="0" destOrd="0" presId="urn:microsoft.com/office/officeart/2005/8/layout/vList5"/>
    <dgm:cxn modelId="{AED4E61E-7E72-47B1-8B51-EB7A0CF43226}" type="presOf" srcId="{802793A6-CBD1-4C70-9D1B-CC7A314A1196}" destId="{A0313DD0-A4E1-4D7E-AE20-031718C5CEC6}" srcOrd="0" destOrd="0" presId="urn:microsoft.com/office/officeart/2005/8/layout/vList5"/>
    <dgm:cxn modelId="{774D1A83-6A90-40BA-97C7-8837E561B206}" type="presOf" srcId="{87F80FA7-1FDC-4687-87AF-749CE58D823F}" destId="{2381FA19-2733-48ED-ABAA-7EDFAF30A094}" srcOrd="0" destOrd="0" presId="urn:microsoft.com/office/officeart/2005/8/layout/vList5"/>
    <dgm:cxn modelId="{953531F8-CCD4-46A6-B490-DB68D2FBDC8C}" srcId="{3ACC6A0D-5AFA-43D3-924D-E42FFE9D8403}" destId="{BF9FE8BE-983E-41F9-B317-D7015F6F36FA}" srcOrd="1" destOrd="0" parTransId="{922601CA-F814-4FB6-A426-5608D1BEDA51}" sibTransId="{6A4C0EF0-ECC4-4E5F-9FF7-030BF8FA6E52}"/>
    <dgm:cxn modelId="{FD88F8C1-8797-4801-BFA6-E63CDAA92CD2}" type="presOf" srcId="{0EAEA40A-AFEE-4FED-833C-B31C910692E6}" destId="{FFAD5F7D-A880-40A0-AE9E-17C80DAA362D}" srcOrd="0" destOrd="0" presId="urn:microsoft.com/office/officeart/2005/8/layout/vList5"/>
    <dgm:cxn modelId="{3278421F-133D-421B-83BC-75074B864EE6}" srcId="{4F49577A-6322-459E-8FF2-C71A85FB8A10}" destId="{57C62713-E7DE-48EE-AE67-2B709CE47F37}" srcOrd="0" destOrd="0" parTransId="{B43B843D-AEAB-4997-90B5-5567A02135F6}" sibTransId="{8750A376-8D60-4389-A8DF-AB7B9284A5E0}"/>
    <dgm:cxn modelId="{A6EA2CB6-999A-4FCA-831D-A56F705233C2}" type="presOf" srcId="{850919D4-F313-498A-89A2-6006B4A28CAC}" destId="{4A256C4D-C145-46CA-A9D9-95A8600A7020}" srcOrd="0" destOrd="0" presId="urn:microsoft.com/office/officeart/2005/8/layout/vList5"/>
    <dgm:cxn modelId="{FC362A2E-8681-40D2-9789-5D39FFD036F0}" srcId="{EEFA96A0-7DBF-42F5-9760-1B682C978D9E}" destId="{0EAEA40A-AFEE-4FED-833C-B31C910692E6}" srcOrd="0" destOrd="0" parTransId="{FC157DD3-C8F5-4DFE-9A24-5B43BBD37E38}" sibTransId="{3FD43985-5A2B-4076-9AA0-7DC1E78D6825}"/>
    <dgm:cxn modelId="{78B8FD70-566F-41FE-BEDA-CC19E70F2E33}" srcId="{5F24E207-4A59-4BBC-BA0A-C8D11E6779F0}" destId="{F006497B-F085-43B4-80DC-134DEEF7F1D0}" srcOrd="0" destOrd="0" parTransId="{3A88C20D-EF44-4CB7-8A05-051C8C7A0AA8}" sibTransId="{9BD8E55C-85BE-4DD4-894A-7197D03CBA79}"/>
    <dgm:cxn modelId="{4675E0D5-18A4-4064-A6A4-F7DD8FC83BA7}" srcId="{87F80FA7-1FDC-4687-87AF-749CE58D823F}" destId="{9830C3A0-5D2B-4241-A3F9-9654D05F7988}" srcOrd="0" destOrd="0" parTransId="{FED54D61-6AFD-425F-90A5-2213E9AE5F47}" sibTransId="{72823120-D897-48FB-B508-EBE1716B7D64}"/>
    <dgm:cxn modelId="{3F9EA91B-B68F-4C62-903F-27D5B23C46AE}" srcId="{3ACC6A0D-5AFA-43D3-924D-E42FFE9D8403}" destId="{87F80FA7-1FDC-4687-87AF-749CE58D823F}" srcOrd="0" destOrd="0" parTransId="{418358B0-A534-4E2B-B5ED-BE9E02895AFC}" sibTransId="{538F9D4A-8D14-42DB-88B8-D587CD58C2C0}"/>
    <dgm:cxn modelId="{AD978664-7D93-4B8B-A41D-83319AAECAA5}" srcId="{3ACC6A0D-5AFA-43D3-924D-E42FFE9D8403}" destId="{4F49577A-6322-459E-8FF2-C71A85FB8A10}" srcOrd="2" destOrd="0" parTransId="{142BD9C9-83BE-4B75-AE86-264CF15FBC3C}" sibTransId="{AF9E0CEE-D2CF-45C5-AE87-D6B2D0D49884}"/>
    <dgm:cxn modelId="{B9BABDB1-5FF1-4867-93E9-7B04558D9BBC}" srcId="{3ACC6A0D-5AFA-43D3-924D-E42FFE9D8403}" destId="{EEFA96A0-7DBF-42F5-9760-1B682C978D9E}" srcOrd="3" destOrd="0" parTransId="{0340630C-B312-4000-B364-5E57002B64CE}" sibTransId="{D021868A-5F15-426D-9BF9-38BC4141536B}"/>
    <dgm:cxn modelId="{FCC13056-EE5D-4543-944A-A75B95E87CD6}" type="presOf" srcId="{F006497B-F085-43B4-80DC-134DEEF7F1D0}" destId="{F790A251-5B2E-4E2D-AA0C-E897C7AD6410}" srcOrd="0" destOrd="0" presId="urn:microsoft.com/office/officeart/2005/8/layout/vList5"/>
    <dgm:cxn modelId="{9D58267A-CB26-4766-A03F-2C7A3EC9AADB}" type="presOf" srcId="{57C62713-E7DE-48EE-AE67-2B709CE47F37}" destId="{3DAE57B0-4386-42CD-B7BF-2EB7D32E6BF2}" srcOrd="0" destOrd="0" presId="urn:microsoft.com/office/officeart/2005/8/layout/vList5"/>
    <dgm:cxn modelId="{46452B60-CD31-46AF-BED9-5443B302F3EC}" type="presParOf" srcId="{78AD1182-6711-44B6-95D9-0543DA065073}" destId="{0A5E051B-36E3-4708-B8E0-CEA45E5AFCA3}" srcOrd="0" destOrd="0" presId="urn:microsoft.com/office/officeart/2005/8/layout/vList5"/>
    <dgm:cxn modelId="{F1C62FDE-1451-459B-A390-3FEC7FE07AF0}" type="presParOf" srcId="{0A5E051B-36E3-4708-B8E0-CEA45E5AFCA3}" destId="{2381FA19-2733-48ED-ABAA-7EDFAF30A094}" srcOrd="0" destOrd="0" presId="urn:microsoft.com/office/officeart/2005/8/layout/vList5"/>
    <dgm:cxn modelId="{73C4BECF-A77D-41DA-8FAD-702443A0F923}" type="presParOf" srcId="{0A5E051B-36E3-4708-B8E0-CEA45E5AFCA3}" destId="{86239680-3CB0-4DF4-8F4D-801C589137CD}" srcOrd="1" destOrd="0" presId="urn:microsoft.com/office/officeart/2005/8/layout/vList5"/>
    <dgm:cxn modelId="{B82B1C7A-B215-45AA-B395-069BD681A35E}" type="presParOf" srcId="{78AD1182-6711-44B6-95D9-0543DA065073}" destId="{4BBE333D-B468-4E16-8BE4-A0D75FB74CE7}" srcOrd="1" destOrd="0" presId="urn:microsoft.com/office/officeart/2005/8/layout/vList5"/>
    <dgm:cxn modelId="{CF30DA5E-5541-4B05-924C-8C79CA11C8AC}" type="presParOf" srcId="{78AD1182-6711-44B6-95D9-0543DA065073}" destId="{FC592209-34A7-4F86-B4A3-CD2205180153}" srcOrd="2" destOrd="0" presId="urn:microsoft.com/office/officeart/2005/8/layout/vList5"/>
    <dgm:cxn modelId="{1444768D-C6A7-4BC7-883D-3DC32ECD14F3}" type="presParOf" srcId="{FC592209-34A7-4F86-B4A3-CD2205180153}" destId="{4CE170C5-6DE4-49AE-85C4-BB9332B44101}" srcOrd="0" destOrd="0" presId="urn:microsoft.com/office/officeart/2005/8/layout/vList5"/>
    <dgm:cxn modelId="{E7AD5787-0900-40F4-97B7-DF2E354E8568}" type="presParOf" srcId="{FC592209-34A7-4F86-B4A3-CD2205180153}" destId="{A0313DD0-A4E1-4D7E-AE20-031718C5CEC6}" srcOrd="1" destOrd="0" presId="urn:microsoft.com/office/officeart/2005/8/layout/vList5"/>
    <dgm:cxn modelId="{E26D5C62-5E71-4BD5-A15E-4B3F72A684B8}" type="presParOf" srcId="{78AD1182-6711-44B6-95D9-0543DA065073}" destId="{C05DB555-4FD6-4E60-96BE-FE4E2F0D0366}" srcOrd="3" destOrd="0" presId="urn:microsoft.com/office/officeart/2005/8/layout/vList5"/>
    <dgm:cxn modelId="{71ECA4CB-FDAC-431D-B170-1FBDE0C824AF}" type="presParOf" srcId="{78AD1182-6711-44B6-95D9-0543DA065073}" destId="{A840535B-423A-4CFC-984F-80427C872268}" srcOrd="4" destOrd="0" presId="urn:microsoft.com/office/officeart/2005/8/layout/vList5"/>
    <dgm:cxn modelId="{1EFEA873-D6C2-41DF-BA26-45998B6C6608}" type="presParOf" srcId="{A840535B-423A-4CFC-984F-80427C872268}" destId="{E8A2056D-40E3-46C3-8DEB-F711CFFDABE5}" srcOrd="0" destOrd="0" presId="urn:microsoft.com/office/officeart/2005/8/layout/vList5"/>
    <dgm:cxn modelId="{33D4613E-E7CC-495A-934A-81CCD9686720}" type="presParOf" srcId="{A840535B-423A-4CFC-984F-80427C872268}" destId="{3DAE57B0-4386-42CD-B7BF-2EB7D32E6BF2}" srcOrd="1" destOrd="0" presId="urn:microsoft.com/office/officeart/2005/8/layout/vList5"/>
    <dgm:cxn modelId="{6EC39E70-E772-4226-ADBA-5D2B3F216F45}" type="presParOf" srcId="{78AD1182-6711-44B6-95D9-0543DA065073}" destId="{09C91ECF-E223-47CE-8844-FAF1D92E1460}" srcOrd="5" destOrd="0" presId="urn:microsoft.com/office/officeart/2005/8/layout/vList5"/>
    <dgm:cxn modelId="{84719BF9-D21B-4835-9F3A-2B6582D2EAA7}" type="presParOf" srcId="{78AD1182-6711-44B6-95D9-0543DA065073}" destId="{B17E93F9-934D-4D5F-9E95-33F5971E5037}" srcOrd="6" destOrd="0" presId="urn:microsoft.com/office/officeart/2005/8/layout/vList5"/>
    <dgm:cxn modelId="{BEFDBAD9-723D-43B2-A9E8-36FDB31F052D}" type="presParOf" srcId="{B17E93F9-934D-4D5F-9E95-33F5971E5037}" destId="{5E94653F-6E3A-466B-866E-C0149A07CA40}" srcOrd="0" destOrd="0" presId="urn:microsoft.com/office/officeart/2005/8/layout/vList5"/>
    <dgm:cxn modelId="{6109E9B3-3EEE-4BAF-94BD-F27176C8AFE5}" type="presParOf" srcId="{B17E93F9-934D-4D5F-9E95-33F5971E5037}" destId="{FFAD5F7D-A880-40A0-AE9E-17C80DAA362D}" srcOrd="1" destOrd="0" presId="urn:microsoft.com/office/officeart/2005/8/layout/vList5"/>
    <dgm:cxn modelId="{9B2FD3F8-DB78-470E-AF2E-D591EF5BED24}" type="presParOf" srcId="{78AD1182-6711-44B6-95D9-0543DA065073}" destId="{FEDC8629-9024-4F5C-B802-AB54DBB1889A}" srcOrd="7" destOrd="0" presId="urn:microsoft.com/office/officeart/2005/8/layout/vList5"/>
    <dgm:cxn modelId="{33066991-C055-488C-9A42-8F8FD602ACCB}" type="presParOf" srcId="{78AD1182-6711-44B6-95D9-0543DA065073}" destId="{7DFBF7FF-DDB7-4FCB-ADDD-51784835003D}" srcOrd="8" destOrd="0" presId="urn:microsoft.com/office/officeart/2005/8/layout/vList5"/>
    <dgm:cxn modelId="{40182359-D39B-4F2C-97F9-9EA36F4298E2}" type="presParOf" srcId="{7DFBF7FF-DDB7-4FCB-ADDD-51784835003D}" destId="{39A22D0B-8CB7-4C90-A0BE-B94049266003}" srcOrd="0" destOrd="0" presId="urn:microsoft.com/office/officeart/2005/8/layout/vList5"/>
    <dgm:cxn modelId="{9EDC2253-61D1-41C3-95A2-BADBAF5D9F67}" type="presParOf" srcId="{7DFBF7FF-DDB7-4FCB-ADDD-51784835003D}" destId="{4A256C4D-C145-46CA-A9D9-95A8600A7020}" srcOrd="1" destOrd="0" presId="urn:microsoft.com/office/officeart/2005/8/layout/vList5"/>
    <dgm:cxn modelId="{C36C86AC-092E-4FBD-A6B6-5ADD522010D0}" type="presParOf" srcId="{78AD1182-6711-44B6-95D9-0543DA065073}" destId="{1B9FE353-43A4-471F-82C5-03BA0CE22989}" srcOrd="9" destOrd="0" presId="urn:microsoft.com/office/officeart/2005/8/layout/vList5"/>
    <dgm:cxn modelId="{F7295532-5450-4B26-B3FC-C159A174D6B4}" type="presParOf" srcId="{78AD1182-6711-44B6-95D9-0543DA065073}" destId="{274086F3-377D-4FBA-AECF-C98CF16E075D}" srcOrd="10" destOrd="0" presId="urn:microsoft.com/office/officeart/2005/8/layout/vList5"/>
    <dgm:cxn modelId="{2A0AF696-B77E-4E65-8D83-1A6CA3E18D15}" type="presParOf" srcId="{274086F3-377D-4FBA-AECF-C98CF16E075D}" destId="{F889E688-BCE4-4A0E-8C7D-7E9E48AB2095}" srcOrd="0" destOrd="0" presId="urn:microsoft.com/office/officeart/2005/8/layout/vList5"/>
    <dgm:cxn modelId="{74AC2D61-4877-40E9-BE18-DD3508D77F88}" type="presParOf" srcId="{274086F3-377D-4FBA-AECF-C98CF16E075D}" destId="{E845FE83-ED04-40F4-B057-95E666072AD5}" srcOrd="1" destOrd="0" presId="urn:microsoft.com/office/officeart/2005/8/layout/vList5"/>
    <dgm:cxn modelId="{09AD3F52-1516-46F3-91CF-754376F3DFB7}" type="presParOf" srcId="{78AD1182-6711-44B6-95D9-0543DA065073}" destId="{5BA21D62-F6DD-49D0-871C-F3C3CDD78146}" srcOrd="11" destOrd="0" presId="urn:microsoft.com/office/officeart/2005/8/layout/vList5"/>
    <dgm:cxn modelId="{FF02A774-69E8-44CD-9EFA-C09432BF99DE}" type="presParOf" srcId="{78AD1182-6711-44B6-95D9-0543DA065073}" destId="{AA76FD83-5DA3-48A0-9FCC-0461BB49C0FE}" srcOrd="12" destOrd="0" presId="urn:microsoft.com/office/officeart/2005/8/layout/vList5"/>
    <dgm:cxn modelId="{51474059-C194-477C-88D0-AB2458731A67}" type="presParOf" srcId="{AA76FD83-5DA3-48A0-9FCC-0461BB49C0FE}" destId="{236D9158-0418-4F09-8E88-335E6D9BE2DB}" srcOrd="0" destOrd="0" presId="urn:microsoft.com/office/officeart/2005/8/layout/vList5"/>
    <dgm:cxn modelId="{F89A8BED-4B8F-480C-90FB-F44B7AFD76EC}" type="presParOf" srcId="{AA76FD83-5DA3-48A0-9FCC-0461BB49C0FE}" destId="{F790A251-5B2E-4E2D-AA0C-E897C7AD64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1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用户需求调研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2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安卓蓝牙等技术学习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sz="1800" dirty="0" smtClean="0"/>
            <a:t>总体架构设计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dirty="0" smtClean="0">
              <a:solidFill>
                <a:srgbClr val="1C1C1C"/>
              </a:solidFill>
            </a:rPr>
            <a:t>V</a:t>
          </a:r>
          <a:r>
            <a:rPr lang="en-US" altLang="en-US" sz="1800" dirty="0" smtClean="0">
              <a:solidFill>
                <a:srgbClr val="1C1C1C"/>
              </a:solidFill>
            </a:rPr>
            <a:t>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B6995644-517B-45D6-B7BA-085598E66BAD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建立技术原型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0DA8E9B-7E02-452E-A66C-5E28257D8E8A}" type="par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6BF4D947-0573-468D-9983-5B29E7C8D42A}" type="sibTrans" cxnId="{FF72021B-D31A-47A8-8C40-46C422E58AD9}">
      <dgm:prSet/>
      <dgm:spPr/>
      <dgm:t>
        <a:bodyPr/>
        <a:lstStyle/>
        <a:p>
          <a:endParaRPr lang="zh-CN" altLang="en-US"/>
        </a:p>
      </dgm:t>
    </dgm:pt>
    <dgm:pt modelId="{360B5EF4-3E84-4A37-A2B1-28AB7C1043B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9C3B186-A829-4DF9-8B5F-E586C258C321}" type="par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DCEBF7DE-09C9-4542-A881-76B0231B05CC}" type="sibTrans" cxnId="{A1687DCF-E272-416A-98BC-D6721C524472}">
      <dgm:prSet/>
      <dgm:spPr/>
      <dgm:t>
        <a:bodyPr/>
        <a:lstStyle/>
        <a:p>
          <a:endParaRPr lang="zh-CN" altLang="en-US"/>
        </a:p>
      </dgm:t>
    </dgm:pt>
    <dgm:pt modelId="{4564A260-92A6-42D6-B5C3-551B8495CC2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明确详细需求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51861123-EA45-4E8F-B9CC-07518B28FAA4}" type="par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F10DB4A5-C0AA-4078-B807-ACAB6CF46A69}" type="sibTrans" cxnId="{3A267D67-55BF-4DCB-AA0C-B794632496D0}">
      <dgm:prSet/>
      <dgm:spPr/>
      <dgm:t>
        <a:bodyPr/>
        <a:lstStyle/>
        <a:p>
          <a:endParaRPr lang="zh-CN" altLang="en-US"/>
        </a:p>
      </dgm:t>
    </dgm:pt>
    <dgm:pt modelId="{24FB25F8-45BC-48D7-81A5-26B010DA2BFF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建立界面原型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70BFF36F-2A42-4B5B-8587-B494D7EBAE75}" type="par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AC70E623-8CFE-427D-AB07-8F498FDB2825}" type="sibTrans" cxnId="{90A0D460-50BF-4853-AE8C-E3F451F04119}">
      <dgm:prSet/>
      <dgm:spPr/>
      <dgm:t>
        <a:bodyPr/>
        <a:lstStyle/>
        <a:p>
          <a:endParaRPr lang="zh-CN" altLang="en-US"/>
        </a:p>
      </dgm:t>
    </dgm:pt>
    <dgm:pt modelId="{6088306B-B52C-4A9B-8237-9B0599B8239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用户需求反馈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9BCB9C8E-3A7D-4F00-8530-B40A87C5C2DF}" type="par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5CD46736-AB85-4C4D-9744-5F4DFE104785}" type="sibTrans" cxnId="{3F74392F-4FD1-4C1F-9A44-BED8B48E9ED0}">
      <dgm:prSet/>
      <dgm:spPr/>
      <dgm:t>
        <a:bodyPr/>
        <a:lstStyle/>
        <a:p>
          <a:endParaRPr lang="zh-CN" altLang="en-US"/>
        </a:p>
      </dgm:t>
    </dgm:pt>
    <dgm:pt modelId="{CF04D485-6A79-4FD6-838C-B8BA629FA158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151623D6-3AE5-4452-8842-8C14DDE15EAB}" type="par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91A061DA-CD92-4D56-94B6-FBD6D92154C5}" type="sibTrans" cxnId="{6CEAB3FC-6BE0-4825-9280-5EF4FF3CFEB1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对技术原型进行测试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50" custLinFactNeighborX="1472" custLinFactNeighborY="5700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6CEAB3FC-6BE0-4825-9280-5EF4FF3CFEB1}" srcId="{A92D798B-F514-4C55-9637-4ECD7BC618AD}" destId="{CF04D485-6A79-4FD6-838C-B8BA629FA158}" srcOrd="1" destOrd="0" parTransId="{151623D6-3AE5-4452-8842-8C14DDE15EAB}" sibTransId="{91A061DA-CD92-4D56-94B6-FBD6D92154C5}"/>
    <dgm:cxn modelId="{AD28DD10-7FC6-4D76-B3DE-4BE6A3B45125}" type="presOf" srcId="{7E8238E3-0F58-4E66-BA3B-9DB6BE6DD35F}" destId="{99E50B6F-CDEF-4513-B3B6-C75FA17A2E12}" srcOrd="0" destOrd="0" presId="urn:microsoft.com/office/officeart/2005/8/layout/hProcess4"/>
    <dgm:cxn modelId="{2E47B589-A6C9-4A1C-9E74-346424310951}" type="presOf" srcId="{B6995644-517B-45D6-B7BA-085598E66BAD}" destId="{547749D9-95A7-4758-A1D5-44C0C97D642A}" srcOrd="1" destOrd="2" presId="urn:microsoft.com/office/officeart/2005/8/layout/hProcess4"/>
    <dgm:cxn modelId="{3A267D67-55BF-4DCB-AA0C-B794632496D0}" srcId="{7B5AE738-93C7-43C8-9DB6-5F01C0495DE4}" destId="{4564A260-92A6-42D6-B5C3-551B8495CC2E}" srcOrd="1" destOrd="0" parTransId="{51861123-EA45-4E8F-B9CC-07518B28FAA4}" sibTransId="{F10DB4A5-C0AA-4078-B807-ACAB6CF46A69}"/>
    <dgm:cxn modelId="{3C675D67-7E6F-4E28-9649-E1AD9DC6CDFD}" type="presOf" srcId="{0A42F8B8-4764-4BB2-B0E7-5D5E32EC3C23}" destId="{806460DA-3BDB-4235-8F83-5E07F6F8F17D}" srcOrd="0" destOrd="0" presId="urn:microsoft.com/office/officeart/2005/8/layout/hProcess4"/>
    <dgm:cxn modelId="{90A0D460-50BF-4853-AE8C-E3F451F04119}" srcId="{7B5AE738-93C7-43C8-9DB6-5F01C0495DE4}" destId="{24FB25F8-45BC-48D7-81A5-26B010DA2BFF}" srcOrd="2" destOrd="0" parTransId="{70BFF36F-2A42-4B5B-8587-B494D7EBAE75}" sibTransId="{AC70E623-8CFE-427D-AB07-8F498FDB2825}"/>
    <dgm:cxn modelId="{8386CC8A-9C3D-454F-96B1-C9DA8B4B3229}" type="presOf" srcId="{6088306B-B52C-4A9B-8237-9B0599B8239E}" destId="{3A56968A-E0A1-4472-A81F-33AF83D89196}" srcOrd="0" destOrd="3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A6168A06-8C38-4AC9-8347-89C5C589263D}" type="presOf" srcId="{360B5EF4-3E84-4A37-A2B1-28AB7C1043B3}" destId="{1ABC0C0E-391E-48E1-B23C-66A1E1642A9F}" srcOrd="1" destOrd="2" presId="urn:microsoft.com/office/officeart/2005/8/layout/hProcess4"/>
    <dgm:cxn modelId="{DEF7195E-BDDF-43F2-BC74-7904E00B4CF1}" type="presOf" srcId="{D4E36BDB-ED9C-4A17-9C54-DDAABEBAA0C4}" destId="{547749D9-95A7-4758-A1D5-44C0C97D642A}" srcOrd="1" destOrd="1" presId="urn:microsoft.com/office/officeart/2005/8/layout/hProcess4"/>
    <dgm:cxn modelId="{ED9069D4-C2E3-4392-9155-1752597C43BB}" type="presOf" srcId="{4564A260-92A6-42D6-B5C3-551B8495CC2E}" destId="{F85351F3-A84E-4E77-8FAE-5FE9A70E5BD1}" srcOrd="1" destOrd="1" presId="urn:microsoft.com/office/officeart/2005/8/layout/hProcess4"/>
    <dgm:cxn modelId="{CBD6E07F-51D6-427A-A865-A84A6728A767}" type="presOf" srcId="{6B680945-A323-4172-9DE0-35B7D7CE503D}" destId="{511FCBE0-7C2E-46E5-B1C1-B7E2BD5EB0F5}" srcOrd="0" destOrd="0" presId="urn:microsoft.com/office/officeart/2005/8/layout/hProcess4"/>
    <dgm:cxn modelId="{9696752B-BBAC-4943-8253-D4C04FE349F0}" type="presOf" srcId="{AFBFCE69-D95F-465E-B5DB-FDE90EFCA149}" destId="{3A56968A-E0A1-4472-A81F-33AF83D89196}" srcOrd="0" destOrd="0" presId="urn:microsoft.com/office/officeart/2005/8/layout/hProcess4"/>
    <dgm:cxn modelId="{6EE822DB-F4EE-4F38-B7E0-A4309E78EEAD}" type="presOf" srcId="{6088306B-B52C-4A9B-8237-9B0599B8239E}" destId="{F85351F3-A84E-4E77-8FAE-5FE9A70E5BD1}" srcOrd="1" destOrd="3" presId="urn:microsoft.com/office/officeart/2005/8/layout/hProcess4"/>
    <dgm:cxn modelId="{328D8D99-D78B-4CA4-9CEB-B5D3AE58B3A7}" type="presOf" srcId="{AFBFCE69-D95F-465E-B5DB-FDE90EFCA149}" destId="{F85351F3-A84E-4E77-8FAE-5FE9A70E5BD1}" srcOrd="1" destOrd="0" presId="urn:microsoft.com/office/officeart/2005/8/layout/hProcess4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325122B6-174A-4E70-94DC-8EA91B53E193}" type="presOf" srcId="{C8A37174-0025-4FA4-8310-71EA7A45CE57}" destId="{547749D9-95A7-4758-A1D5-44C0C97D642A}" srcOrd="1" destOrd="3" presId="urn:microsoft.com/office/officeart/2005/8/layout/hProcess4"/>
    <dgm:cxn modelId="{2212F334-8A39-4944-A745-C86295539888}" type="presOf" srcId="{44E8B082-45DE-4A7F-A9F8-53876133B0D6}" destId="{D627A842-D3B2-492A-BCBB-66750577F7BE}" srcOrd="0" destOrd="0" presId="urn:microsoft.com/office/officeart/2005/8/layout/hProcess4"/>
    <dgm:cxn modelId="{AF10937F-AD39-4CDB-A2E9-30E5524BA688}" type="presOf" srcId="{360B5EF4-3E84-4A37-A2B1-28AB7C1043B3}" destId="{D627A842-D3B2-492A-BCBB-66750577F7BE}" srcOrd="0" destOrd="2" presId="urn:microsoft.com/office/officeart/2005/8/layout/hProcess4"/>
    <dgm:cxn modelId="{24DF6E92-71FB-4789-9E13-E4D0B7692559}" type="presOf" srcId="{7B5AE738-93C7-43C8-9DB6-5F01C0495DE4}" destId="{93246614-B449-443A-B0F1-95E91921E9D8}" srcOrd="0" destOrd="0" presId="urn:microsoft.com/office/officeart/2005/8/layout/hProcess4"/>
    <dgm:cxn modelId="{CE0BEA93-6EEA-4CFD-AF67-909152268C56}" type="presOf" srcId="{CF04D485-6A79-4FD6-838C-B8BA629FA158}" destId="{D627A842-D3B2-492A-BCBB-66750577F7BE}" srcOrd="0" destOrd="1" presId="urn:microsoft.com/office/officeart/2005/8/layout/hProcess4"/>
    <dgm:cxn modelId="{A1687DCF-E272-416A-98BC-D6721C524472}" srcId="{A92D798B-F514-4C55-9637-4ECD7BC618AD}" destId="{360B5EF4-3E84-4A37-A2B1-28AB7C1043B3}" srcOrd="2" destOrd="0" parTransId="{B9C3B186-A829-4DF9-8B5F-E586C258C321}" sibTransId="{DCEBF7DE-09C9-4542-A881-76B0231B05CC}"/>
    <dgm:cxn modelId="{3F74392F-4FD1-4C1F-9A44-BED8B48E9ED0}" srcId="{7B5AE738-93C7-43C8-9DB6-5F01C0495DE4}" destId="{6088306B-B52C-4A9B-8237-9B0599B8239E}" srcOrd="3" destOrd="0" parTransId="{9BCB9C8E-3A7D-4F00-8530-B40A87C5C2DF}" sibTransId="{5CD46736-AB85-4C4D-9744-5F4DFE104785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5BCCCE3E-7F9F-443B-BCB7-BEDD4D55076C}" type="presOf" srcId="{C8A37174-0025-4FA4-8310-71EA7A45CE57}" destId="{8D87B9EB-96F2-4066-86EF-89D7AFAEA69E}" srcOrd="0" destOrd="3" presId="urn:microsoft.com/office/officeart/2005/8/layout/hProcess4"/>
    <dgm:cxn modelId="{77E2A9B1-89F4-4887-9A42-A21BA4A9A60D}" type="presOf" srcId="{A92D798B-F514-4C55-9637-4ECD7BC618AD}" destId="{9324AE40-C757-43FB-8D9F-7736A07938F3}" srcOrd="0" destOrd="0" presId="urn:microsoft.com/office/officeart/2005/8/layout/hProcess4"/>
    <dgm:cxn modelId="{210DE021-5FCE-4763-B295-4F1EFD18B36C}" type="presOf" srcId="{24FB25F8-45BC-48D7-81A5-26B010DA2BFF}" destId="{F85351F3-A84E-4E77-8FAE-5FE9A70E5BD1}" srcOrd="1" destOrd="2" presId="urn:microsoft.com/office/officeart/2005/8/layout/hProcess4"/>
    <dgm:cxn modelId="{BA26F0C4-D47A-4A59-8659-2BE211EAF068}" type="presOf" srcId="{50D1D4AE-6284-4639-B39D-7107C967DE93}" destId="{C35B912B-C3EC-41D4-A7E3-1B2F9D15219C}" srcOrd="0" destOrd="0" presId="urn:microsoft.com/office/officeart/2005/8/layout/hProcess4"/>
    <dgm:cxn modelId="{FF72021B-D31A-47A8-8C40-46C422E58AD9}" srcId="{50D1D4AE-6284-4639-B39D-7107C967DE93}" destId="{B6995644-517B-45D6-B7BA-085598E66BAD}" srcOrd="2" destOrd="0" parTransId="{20DA8E9B-7E02-452E-A66C-5E28257D8E8A}" sibTransId="{6BF4D947-0573-468D-9983-5B29E7C8D42A}"/>
    <dgm:cxn modelId="{96C63B95-A06E-437F-8F1A-1F5F64AFF86F}" type="presOf" srcId="{4564A260-92A6-42D6-B5C3-551B8495CC2E}" destId="{3A56968A-E0A1-4472-A81F-33AF83D89196}" srcOrd="0" destOrd="1" presId="urn:microsoft.com/office/officeart/2005/8/layout/hProcess4"/>
    <dgm:cxn modelId="{6FD6A977-3857-4376-B429-7471261220CB}" type="presOf" srcId="{07F363F8-5443-4D43-B030-85B1BD2F4B99}" destId="{547749D9-95A7-4758-A1D5-44C0C97D642A}" srcOrd="1" destOrd="0" presId="urn:microsoft.com/office/officeart/2005/8/layout/hProcess4"/>
    <dgm:cxn modelId="{BAF316E5-D79F-40E8-BFA2-2950C5E579CB}" srcId="{50D1D4AE-6284-4639-B39D-7107C967DE93}" destId="{D4E36BDB-ED9C-4A17-9C54-DDAABEBAA0C4}" srcOrd="1" destOrd="0" parTransId="{CCEB54FF-A86E-4955-8AFB-A0D14C23EECB}" sibTransId="{93B68759-73F1-4353-B2CE-F76969E25009}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41C3157F-A396-4250-9D3B-105C9D9E99ED}" type="presOf" srcId="{07F363F8-5443-4D43-B030-85B1BD2F4B99}" destId="{8D87B9EB-96F2-4066-86EF-89D7AFAEA69E}" srcOrd="0" destOrd="0" presId="urn:microsoft.com/office/officeart/2005/8/layout/hProcess4"/>
    <dgm:cxn modelId="{0CDADB9D-2801-4610-8E54-F93CC9F467E5}" type="presOf" srcId="{24FB25F8-45BC-48D7-81A5-26B010DA2BFF}" destId="{3A56968A-E0A1-4472-A81F-33AF83D89196}" srcOrd="0" destOrd="2" presId="urn:microsoft.com/office/officeart/2005/8/layout/hProcess4"/>
    <dgm:cxn modelId="{23B2EA90-11A0-4D51-9D62-BE3811D0FE7B}" type="presOf" srcId="{D4E36BDB-ED9C-4A17-9C54-DDAABEBAA0C4}" destId="{8D87B9EB-96F2-4066-86EF-89D7AFAEA69E}" srcOrd="0" destOrd="1" presId="urn:microsoft.com/office/officeart/2005/8/layout/hProcess4"/>
    <dgm:cxn modelId="{2DB413D6-B94F-4A5E-B85C-D83EF1779C97}" type="presOf" srcId="{B6995644-517B-45D6-B7BA-085598E66BAD}" destId="{8D87B9EB-96F2-4066-86EF-89D7AFAEA69E}" srcOrd="0" destOrd="2" presId="urn:microsoft.com/office/officeart/2005/8/layout/hProcess4"/>
    <dgm:cxn modelId="{C411C1E2-CF30-4499-9F34-D122602686B2}" type="presOf" srcId="{CF04D485-6A79-4FD6-838C-B8BA629FA158}" destId="{1ABC0C0E-391E-48E1-B23C-66A1E1642A9F}" srcOrd="1" destOrd="1" presId="urn:microsoft.com/office/officeart/2005/8/layout/hProcess4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766ADC3A-6811-4F12-9990-E4961CC8E209}" type="presOf" srcId="{44E8B082-45DE-4A7F-A9F8-53876133B0D6}" destId="{1ABC0C0E-391E-48E1-B23C-66A1E1642A9F}" srcOrd="1" destOrd="0" presId="urn:microsoft.com/office/officeart/2005/8/layout/hProcess4"/>
    <dgm:cxn modelId="{8600BF36-53B3-4682-9EA9-A78F6CE998E1}" type="presParOf" srcId="{99E50B6F-CDEF-4513-B3B6-C75FA17A2E12}" destId="{66ED8938-C4F5-455A-B0C4-2FE0DA5BF18E}" srcOrd="0" destOrd="0" presId="urn:microsoft.com/office/officeart/2005/8/layout/hProcess4"/>
    <dgm:cxn modelId="{8E84B68D-AA49-4488-AFBE-F030172E931E}" type="presParOf" srcId="{99E50B6F-CDEF-4513-B3B6-C75FA17A2E12}" destId="{2E111DA8-6F33-4A9B-9F89-8E0BA97EEB40}" srcOrd="1" destOrd="0" presId="urn:microsoft.com/office/officeart/2005/8/layout/hProcess4"/>
    <dgm:cxn modelId="{25F849A2-D735-478A-849E-A1393BDF94A4}" type="presParOf" srcId="{99E50B6F-CDEF-4513-B3B6-C75FA17A2E12}" destId="{51C00026-C4D5-49C4-8079-60A70CC9A993}" srcOrd="2" destOrd="0" presId="urn:microsoft.com/office/officeart/2005/8/layout/hProcess4"/>
    <dgm:cxn modelId="{EF03436B-A8A8-4571-8E1E-F3A32757CE70}" type="presParOf" srcId="{51C00026-C4D5-49C4-8079-60A70CC9A993}" destId="{AB571A68-42A2-4F7C-BD6D-A65EF0A79D57}" srcOrd="0" destOrd="0" presId="urn:microsoft.com/office/officeart/2005/8/layout/hProcess4"/>
    <dgm:cxn modelId="{D1D190D1-EF25-4CD3-ADA2-7778DD711615}" type="presParOf" srcId="{AB571A68-42A2-4F7C-BD6D-A65EF0A79D57}" destId="{8D83914C-F646-47C9-86D3-46B2B8A75942}" srcOrd="0" destOrd="0" presId="urn:microsoft.com/office/officeart/2005/8/layout/hProcess4"/>
    <dgm:cxn modelId="{482F3D37-BDDB-4507-88FE-C68BDC0B24B2}" type="presParOf" srcId="{AB571A68-42A2-4F7C-BD6D-A65EF0A79D57}" destId="{3A56968A-E0A1-4472-A81F-33AF83D89196}" srcOrd="1" destOrd="0" presId="urn:microsoft.com/office/officeart/2005/8/layout/hProcess4"/>
    <dgm:cxn modelId="{2EBBC131-69C9-42ED-B059-9D7B919D2370}" type="presParOf" srcId="{AB571A68-42A2-4F7C-BD6D-A65EF0A79D57}" destId="{F85351F3-A84E-4E77-8FAE-5FE9A70E5BD1}" srcOrd="2" destOrd="0" presId="urn:microsoft.com/office/officeart/2005/8/layout/hProcess4"/>
    <dgm:cxn modelId="{D8F4E8BF-2927-40F2-B235-6D0EF639A955}" type="presParOf" srcId="{AB571A68-42A2-4F7C-BD6D-A65EF0A79D57}" destId="{93246614-B449-443A-B0F1-95E91921E9D8}" srcOrd="3" destOrd="0" presId="urn:microsoft.com/office/officeart/2005/8/layout/hProcess4"/>
    <dgm:cxn modelId="{1E34E990-1710-4513-B261-DE5DF7D3C1E2}" type="presParOf" srcId="{AB571A68-42A2-4F7C-BD6D-A65EF0A79D57}" destId="{3C101A1B-316F-4708-8B9D-3719DC1F7B01}" srcOrd="4" destOrd="0" presId="urn:microsoft.com/office/officeart/2005/8/layout/hProcess4"/>
    <dgm:cxn modelId="{780E4A44-025B-4FAD-8045-00D7F68F9611}" type="presParOf" srcId="{51C00026-C4D5-49C4-8079-60A70CC9A993}" destId="{806460DA-3BDB-4235-8F83-5E07F6F8F17D}" srcOrd="1" destOrd="0" presId="urn:microsoft.com/office/officeart/2005/8/layout/hProcess4"/>
    <dgm:cxn modelId="{DD63110C-1582-421B-BD4E-24A562CE4F51}" type="presParOf" srcId="{51C00026-C4D5-49C4-8079-60A70CC9A993}" destId="{F4DA058E-0EB1-48CF-9C37-9A410B6031B6}" srcOrd="2" destOrd="0" presId="urn:microsoft.com/office/officeart/2005/8/layout/hProcess4"/>
    <dgm:cxn modelId="{E100B012-E8EF-4442-A04D-E0F121E9565D}" type="presParOf" srcId="{F4DA058E-0EB1-48CF-9C37-9A410B6031B6}" destId="{285D0E3D-AB51-41D0-B8A1-D4D22AB6E7BF}" srcOrd="0" destOrd="0" presId="urn:microsoft.com/office/officeart/2005/8/layout/hProcess4"/>
    <dgm:cxn modelId="{AE0AE382-B611-41E5-8249-A267E8761A8C}" type="presParOf" srcId="{F4DA058E-0EB1-48CF-9C37-9A410B6031B6}" destId="{8D87B9EB-96F2-4066-86EF-89D7AFAEA69E}" srcOrd="1" destOrd="0" presId="urn:microsoft.com/office/officeart/2005/8/layout/hProcess4"/>
    <dgm:cxn modelId="{D8457400-5494-4402-A030-332B3D916FB4}" type="presParOf" srcId="{F4DA058E-0EB1-48CF-9C37-9A410B6031B6}" destId="{547749D9-95A7-4758-A1D5-44C0C97D642A}" srcOrd="2" destOrd="0" presId="urn:microsoft.com/office/officeart/2005/8/layout/hProcess4"/>
    <dgm:cxn modelId="{6F15F1F6-A7BC-4A50-B907-CC4DA267D03A}" type="presParOf" srcId="{F4DA058E-0EB1-48CF-9C37-9A410B6031B6}" destId="{C35B912B-C3EC-41D4-A7E3-1B2F9D15219C}" srcOrd="3" destOrd="0" presId="urn:microsoft.com/office/officeart/2005/8/layout/hProcess4"/>
    <dgm:cxn modelId="{CFCAC096-C163-4F59-A869-0950EF7DD00B}" type="presParOf" srcId="{F4DA058E-0EB1-48CF-9C37-9A410B6031B6}" destId="{4262FE74-7744-4C35-8542-96856CB5F4D2}" srcOrd="4" destOrd="0" presId="urn:microsoft.com/office/officeart/2005/8/layout/hProcess4"/>
    <dgm:cxn modelId="{AB14FF9C-5A87-4692-88B4-5886FB192235}" type="presParOf" srcId="{51C00026-C4D5-49C4-8079-60A70CC9A993}" destId="{511FCBE0-7C2E-46E5-B1C1-B7E2BD5EB0F5}" srcOrd="3" destOrd="0" presId="urn:microsoft.com/office/officeart/2005/8/layout/hProcess4"/>
    <dgm:cxn modelId="{2DCEF9AB-436D-4331-9D1B-5FF7F050C68C}" type="presParOf" srcId="{51C00026-C4D5-49C4-8079-60A70CC9A993}" destId="{EFC49B28-E7A3-4C69-A7AD-B42CEEBD2192}" srcOrd="4" destOrd="0" presId="urn:microsoft.com/office/officeart/2005/8/layout/hProcess4"/>
    <dgm:cxn modelId="{224D09FC-08C7-4DBD-8C66-FCE1583F0495}" type="presParOf" srcId="{EFC49B28-E7A3-4C69-A7AD-B42CEEBD2192}" destId="{CFE5C617-7C03-4756-9AE2-C062FC0BF34F}" srcOrd="0" destOrd="0" presId="urn:microsoft.com/office/officeart/2005/8/layout/hProcess4"/>
    <dgm:cxn modelId="{E37DBC70-1BC4-4288-8475-020272BBFAFA}" type="presParOf" srcId="{EFC49B28-E7A3-4C69-A7AD-B42CEEBD2192}" destId="{D627A842-D3B2-492A-BCBB-66750577F7BE}" srcOrd="1" destOrd="0" presId="urn:microsoft.com/office/officeart/2005/8/layout/hProcess4"/>
    <dgm:cxn modelId="{32A2C9D7-F592-4CE9-9CCC-DAB7C087E1F8}" type="presParOf" srcId="{EFC49B28-E7A3-4C69-A7AD-B42CEEBD2192}" destId="{1ABC0C0E-391E-48E1-B23C-66A1E1642A9F}" srcOrd="2" destOrd="0" presId="urn:microsoft.com/office/officeart/2005/8/layout/hProcess4"/>
    <dgm:cxn modelId="{6022E71A-8094-4546-97E7-4F65E32569AC}" type="presParOf" srcId="{EFC49B28-E7A3-4C69-A7AD-B42CEEBD2192}" destId="{9324AE40-C757-43FB-8D9F-7736A07938F3}" srcOrd="3" destOrd="0" presId="urn:microsoft.com/office/officeart/2005/8/layout/hProcess4"/>
    <dgm:cxn modelId="{214D979F-0D40-4517-94A3-6823A479847B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8238E3-0F58-4E66-BA3B-9DB6BE6DD35F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5AE738-93C7-43C8-9DB6-5F01C0495DE4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3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E82CA1AC-9DD4-4F43-B8BE-187C5E36B814}" type="parTrans" cxnId="{B602405C-175D-402B-A0CB-743B528C1A38}">
      <dgm:prSet/>
      <dgm:spPr/>
      <dgm:t>
        <a:bodyPr/>
        <a:lstStyle/>
        <a:p>
          <a:endParaRPr lang="zh-CN" altLang="en-US"/>
        </a:p>
      </dgm:t>
    </dgm:pt>
    <dgm:pt modelId="{0A42F8B8-4764-4BB2-B0E7-5D5E32EC3C23}" type="sibTrans" cxnId="{B602405C-175D-402B-A0CB-743B528C1A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AFBFCE69-D95F-465E-B5DB-FDE90EFCA14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dirty="0" smtClean="0">
              <a:solidFill>
                <a:srgbClr val="1C1C1C"/>
              </a:solidFill>
            </a:rPr>
            <a:t>V1.O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FE1BBF74-839A-4F92-81C7-C1EB3E1819FB}" type="par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FF90C5F3-FB4D-4EC1-9360-BC8A9E605B54}" type="sibTrans" cxnId="{ECFFA45D-FD60-4B86-9C2F-EC05E7307511}">
      <dgm:prSet/>
      <dgm:spPr/>
      <dgm:t>
        <a:bodyPr/>
        <a:lstStyle/>
        <a:p>
          <a:endParaRPr lang="zh-CN" altLang="en-US"/>
        </a:p>
      </dgm:t>
    </dgm:pt>
    <dgm:pt modelId="{50D1D4AE-6284-4639-B39D-7107C967DE93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4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883ABD2-DD0E-40DD-BD0F-C33D93DB3A0A}" type="parTrans" cxnId="{6E256C9E-1278-4C22-B513-BE6F49E87AE9}">
      <dgm:prSet/>
      <dgm:spPr/>
      <dgm:t>
        <a:bodyPr/>
        <a:lstStyle/>
        <a:p>
          <a:endParaRPr lang="zh-CN" altLang="en-US"/>
        </a:p>
      </dgm:t>
    </dgm:pt>
    <dgm:pt modelId="{6B680945-A323-4172-9DE0-35B7D7CE503D}" type="sibTrans" cxnId="{6E256C9E-1278-4C22-B513-BE6F49E87AE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/>
        </a:p>
      </dgm:t>
    </dgm:pt>
    <dgm:pt modelId="{07F363F8-5443-4D43-B030-85B1BD2F4B99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E7B1A53C-508A-4D5A-9F51-A19F7262204D}" type="par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0633A044-18CC-4725-89A3-47F862423F3F}" type="sibTrans" cxnId="{D744D89F-8F00-49B8-A9CF-23175566DA43}">
      <dgm:prSet/>
      <dgm:spPr/>
      <dgm:t>
        <a:bodyPr/>
        <a:lstStyle/>
        <a:p>
          <a:endParaRPr lang="zh-CN" altLang="en-US"/>
        </a:p>
      </dgm:t>
    </dgm:pt>
    <dgm:pt modelId="{D4E36BDB-ED9C-4A17-9C54-DDAABEBAA0C4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CEB54FF-A86E-4955-8AFB-A0D14C23EECB}" type="par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93B68759-73F1-4353-B2CE-F76969E25009}" type="sibTrans" cxnId="{BAF316E5-D79F-40E8-BFA2-2950C5E579CB}">
      <dgm:prSet/>
      <dgm:spPr/>
      <dgm:t>
        <a:bodyPr/>
        <a:lstStyle/>
        <a:p>
          <a:endParaRPr lang="zh-CN" altLang="en-US"/>
        </a:p>
      </dgm:t>
    </dgm:pt>
    <dgm:pt modelId="{44E8B082-45DE-4A7F-A9F8-53876133B0D6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提供遇见下载入口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162AAEE-0187-4161-83E1-503EB3717844}" type="par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A484B21F-1807-4F86-8D1E-82F2DDAE378C}" type="sibTrans" cxnId="{8ECEADA3-C94D-449D-870C-6B75FF1028CE}">
      <dgm:prSet/>
      <dgm:spPr/>
      <dgm:t>
        <a:bodyPr/>
        <a:lstStyle/>
        <a:p>
          <a:endParaRPr lang="zh-CN" altLang="en-US"/>
        </a:p>
      </dgm:t>
    </dgm:pt>
    <dgm:pt modelId="{C8A37174-0025-4FA4-8310-71EA7A45CE57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对遇见</a:t>
          </a:r>
          <a:r>
            <a:rPr lang="en-US" altLang="zh-CN" sz="1800" dirty="0" smtClean="0">
              <a:solidFill>
                <a:srgbClr val="1C1C1C"/>
              </a:solidFill>
            </a:rPr>
            <a:t>V1.0</a:t>
          </a:r>
          <a:r>
            <a:rPr lang="zh-CN" altLang="en-US" sz="1800" dirty="0" smtClean="0">
              <a:solidFill>
                <a:srgbClr val="1C1C1C"/>
              </a:solidFill>
            </a:rPr>
            <a:t>进行测试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C47DB275-1545-42D3-B983-423092B9EB68}" type="par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54A267F7-F120-4590-9373-9A4CDD2FA6D6}" type="sibTrans" cxnId="{A98B7099-8D83-457A-8583-A75AD8F981C1}">
      <dgm:prSet/>
      <dgm:spPr/>
      <dgm:t>
        <a:bodyPr/>
        <a:lstStyle/>
        <a:p>
          <a:endParaRPr lang="zh-CN" altLang="en-US"/>
        </a:p>
      </dgm:t>
    </dgm:pt>
    <dgm:pt modelId="{7DCFA471-16B0-4B72-822D-BAD09B55AD4D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dirty="0" smtClean="0">
              <a:solidFill>
                <a:srgbClr val="1C1C1C"/>
              </a:solidFill>
            </a:rPr>
            <a:t>V1.0</a:t>
          </a:r>
          <a:endParaRPr lang="zh-CN" altLang="en-US" sz="1800" dirty="0" smtClean="0">
            <a:solidFill>
              <a:srgbClr val="1C1C1C"/>
            </a:solidFill>
          </a:endParaRPr>
        </a:p>
      </dgm:t>
    </dgm:pt>
    <dgm:pt modelId="{C9315BAB-E85E-4E85-818C-878FB557F0B4}" type="par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965E7BBC-FF44-407F-ACCB-FE25FAB22D9A}" type="sibTrans" cxnId="{490989A2-4786-473C-ABAA-96B2C305E3F6}">
      <dgm:prSet/>
      <dgm:spPr/>
      <dgm:t>
        <a:bodyPr/>
        <a:lstStyle/>
        <a:p>
          <a:endParaRPr lang="zh-CN" altLang="en-US"/>
        </a:p>
      </dgm:t>
    </dgm:pt>
    <dgm:pt modelId="{3D8FB1E0-A3A4-4E19-BB98-A4A3AE7CD200}">
      <dgm:prSet custT="1"/>
      <dgm:spPr/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整合测试</a:t>
          </a:r>
        </a:p>
      </dgm:t>
    </dgm:pt>
    <dgm:pt modelId="{55225C87-799B-4511-8E1B-746B43AF5B6B}" type="par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DEEAE88C-1380-4969-B84E-27CCF680CA7D}" type="sibTrans" cxnId="{E12B9467-F01E-4296-9040-38D79222F19C}">
      <dgm:prSet/>
      <dgm:spPr/>
      <dgm:t>
        <a:bodyPr/>
        <a:lstStyle/>
        <a:p>
          <a:endParaRPr lang="zh-CN" altLang="en-US"/>
        </a:p>
      </dgm:t>
    </dgm:pt>
    <dgm:pt modelId="{FAE71AB8-0845-4BE9-9DC8-DC81C3DB6D2B}">
      <dgm:prSet custT="1"/>
      <dgm:spPr/>
      <dgm:t>
        <a:bodyPr/>
        <a:lstStyle/>
        <a:p>
          <a:endParaRPr lang="zh-CN" altLang="en-US" sz="1800" dirty="0" smtClean="0">
            <a:solidFill>
              <a:srgbClr val="1C1C1C"/>
            </a:solidFill>
          </a:endParaRPr>
        </a:p>
      </dgm:t>
    </dgm:pt>
    <dgm:pt modelId="{EEDD14EC-3C11-4CD8-B4F7-5D1E213F7A45}" type="par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B0138265-807E-4976-808D-24888CD720ED}" type="sibTrans" cxnId="{84D3A0C2-1B02-40AF-83F5-BAEFD82028C3}">
      <dgm:prSet/>
      <dgm:spPr/>
      <dgm:t>
        <a:bodyPr/>
        <a:lstStyle/>
        <a:p>
          <a:endParaRPr lang="zh-CN" altLang="en-US"/>
        </a:p>
      </dgm:t>
    </dgm:pt>
    <dgm:pt modelId="{3948BD1C-701E-4621-8385-263E09E3B8C3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dirty="0" smtClean="0">
              <a:solidFill>
                <a:srgbClr val="1C1C1C"/>
              </a:solidFill>
            </a:rPr>
            <a:t>V2.0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22204736-396B-4ED7-AC9C-60B3C809EF1B}" type="par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6CD4EDDA-842D-4DE1-B11C-B0F46F37A4C8}" type="sibTrans" cxnId="{EDE1C213-6F57-473A-B187-A0614FEF6072}">
      <dgm:prSet/>
      <dgm:spPr/>
      <dgm:t>
        <a:bodyPr/>
        <a:lstStyle/>
        <a:p>
          <a:endParaRPr lang="zh-CN" altLang="en-US"/>
        </a:p>
      </dgm:t>
    </dgm:pt>
    <dgm:pt modelId="{A92D798B-F514-4C55-9637-4ECD7BC618AD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zh-CN" altLang="en-US" sz="2400" dirty="0" smtClean="0">
              <a:solidFill>
                <a:srgbClr val="FFFFFF"/>
              </a:solidFill>
            </a:rPr>
            <a:t>迭代</a:t>
          </a:r>
          <a:r>
            <a:rPr lang="en-US" altLang="zh-CN" sz="2400" dirty="0" smtClean="0">
              <a:solidFill>
                <a:srgbClr val="FFFFFF"/>
              </a:solidFill>
            </a:rPr>
            <a:t>5</a:t>
          </a:r>
          <a:endParaRPr lang="zh-CN" altLang="en-US" sz="2400" dirty="0">
            <a:solidFill>
              <a:srgbClr val="FFFFFF"/>
            </a:solidFill>
          </a:endParaRPr>
        </a:p>
      </dgm:t>
    </dgm:pt>
    <dgm:pt modelId="{FAA4E5DD-8388-4257-B651-89A2FA4D0752}" type="sib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6D1221F9-81B4-4EF1-B42A-472C601797C8}" type="parTrans" cxnId="{7A77D7F9-A012-4264-8060-ABEB881DF896}">
      <dgm:prSet/>
      <dgm:spPr/>
      <dgm:t>
        <a:bodyPr/>
        <a:lstStyle/>
        <a:p>
          <a:endParaRPr lang="zh-CN" altLang="en-US"/>
        </a:p>
      </dgm:t>
    </dgm:pt>
    <dgm:pt modelId="{2675ED35-EDE1-465C-ADA3-F2FF3A67BD1E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对界面进行整体优化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3BC446DF-CA57-4692-A470-98A5FD462C85}" type="par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7F8E3C5B-87CB-462A-9B69-C41CAF2057E7}" type="sibTrans" cxnId="{06C683DB-EA60-4091-AB6D-00E7C8B44AB2}">
      <dgm:prSet/>
      <dgm:spPr/>
      <dgm:t>
        <a:bodyPr/>
        <a:lstStyle/>
        <a:p>
          <a:endParaRPr lang="zh-CN" altLang="en-US"/>
        </a:p>
      </dgm:t>
    </dgm:pt>
    <dgm:pt modelId="{9AFBFDA3-0A2D-4CAD-9E96-FA41BD656A52}">
      <dgm:prSet phldrT="[文本]" custT="1"/>
      <dgm:spPr>
        <a:solidFill>
          <a:srgbClr val="FFFFFF">
            <a:alpha val="90000"/>
          </a:srgbClr>
        </a:solidFill>
      </dgm:spPr>
      <dgm:t>
        <a:bodyPr/>
        <a:lstStyle/>
        <a:p>
          <a:r>
            <a:rPr lang="zh-CN" altLang="en-US" sz="1800" dirty="0" smtClean="0">
              <a:solidFill>
                <a:srgbClr val="1C1C1C"/>
              </a:solidFill>
            </a:rPr>
            <a:t>进行用户试用及反馈</a:t>
          </a:r>
          <a:endParaRPr lang="zh-CN" altLang="en-US" sz="1800" dirty="0">
            <a:solidFill>
              <a:srgbClr val="1C1C1C"/>
            </a:solidFill>
          </a:endParaRPr>
        </a:p>
      </dgm:t>
    </dgm:pt>
    <dgm:pt modelId="{BD4121D8-B84B-410F-9184-DE18CBE6BE64}" type="par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C33CDD68-7012-45D9-8268-D22CE782BFE3}" type="sibTrans" cxnId="{209B4E99-B98F-464B-88FD-784A4FF7BED9}">
      <dgm:prSet/>
      <dgm:spPr/>
      <dgm:t>
        <a:bodyPr/>
        <a:lstStyle/>
        <a:p>
          <a:endParaRPr lang="zh-CN" altLang="en-US"/>
        </a:p>
      </dgm:t>
    </dgm:pt>
    <dgm:pt modelId="{99E50B6F-CDEF-4513-B3B6-C75FA17A2E12}" type="pres">
      <dgm:prSet presAssocID="{7E8238E3-0F58-4E66-BA3B-9DB6BE6DD3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6ED8938-C4F5-455A-B0C4-2FE0DA5BF18E}" type="pres">
      <dgm:prSet presAssocID="{7E8238E3-0F58-4E66-BA3B-9DB6BE6DD35F}" presName="tSp" presStyleCnt="0"/>
      <dgm:spPr/>
    </dgm:pt>
    <dgm:pt modelId="{2E111DA8-6F33-4A9B-9F89-8E0BA97EEB40}" type="pres">
      <dgm:prSet presAssocID="{7E8238E3-0F58-4E66-BA3B-9DB6BE6DD35F}" presName="bSp" presStyleCnt="0"/>
      <dgm:spPr/>
    </dgm:pt>
    <dgm:pt modelId="{51C00026-C4D5-49C4-8079-60A70CC9A993}" type="pres">
      <dgm:prSet presAssocID="{7E8238E3-0F58-4E66-BA3B-9DB6BE6DD35F}" presName="process" presStyleCnt="0"/>
      <dgm:spPr/>
    </dgm:pt>
    <dgm:pt modelId="{AB571A68-42A2-4F7C-BD6D-A65EF0A79D57}" type="pres">
      <dgm:prSet presAssocID="{7B5AE738-93C7-43C8-9DB6-5F01C0495DE4}" presName="composite1" presStyleCnt="0"/>
      <dgm:spPr/>
    </dgm:pt>
    <dgm:pt modelId="{8D83914C-F646-47C9-86D3-46B2B8A75942}" type="pres">
      <dgm:prSet presAssocID="{7B5AE738-93C7-43C8-9DB6-5F01C0495DE4}" presName="dummyNode1" presStyleLbl="node1" presStyleIdx="0" presStyleCnt="3"/>
      <dgm:spPr/>
    </dgm:pt>
    <dgm:pt modelId="{3A56968A-E0A1-4472-A81F-33AF83D89196}" type="pres">
      <dgm:prSet presAssocID="{7B5AE738-93C7-43C8-9DB6-5F01C0495DE4}" presName="childNode1" presStyleLbl="bgAcc1" presStyleIdx="0" presStyleCnt="3" custScaleX="133196" custScaleY="135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5351F3-A84E-4E77-8FAE-5FE9A70E5BD1}" type="pres">
      <dgm:prSet presAssocID="{7B5AE738-93C7-43C8-9DB6-5F01C0495DE4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6614-B449-443A-B0F1-95E91921E9D8}" type="pres">
      <dgm:prSet presAssocID="{7B5AE738-93C7-43C8-9DB6-5F01C0495DE4}" presName="parentNode1" presStyleLbl="node1" presStyleIdx="0" presStyleCnt="3" custLinFactNeighborX="-3503" custLinFactNeighborY="2959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101A1B-316F-4708-8B9D-3719DC1F7B01}" type="pres">
      <dgm:prSet presAssocID="{7B5AE738-93C7-43C8-9DB6-5F01C0495DE4}" presName="connSite1" presStyleCnt="0"/>
      <dgm:spPr/>
    </dgm:pt>
    <dgm:pt modelId="{806460DA-3BDB-4235-8F83-5E07F6F8F17D}" type="pres">
      <dgm:prSet presAssocID="{0A42F8B8-4764-4BB2-B0E7-5D5E32EC3C23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F4DA058E-0EB1-48CF-9C37-9A410B6031B6}" type="pres">
      <dgm:prSet presAssocID="{50D1D4AE-6284-4639-B39D-7107C967DE93}" presName="composite2" presStyleCnt="0"/>
      <dgm:spPr/>
    </dgm:pt>
    <dgm:pt modelId="{285D0E3D-AB51-41D0-B8A1-D4D22AB6E7BF}" type="pres">
      <dgm:prSet presAssocID="{50D1D4AE-6284-4639-B39D-7107C967DE93}" presName="dummyNode2" presStyleLbl="node1" presStyleIdx="0" presStyleCnt="3"/>
      <dgm:spPr/>
    </dgm:pt>
    <dgm:pt modelId="{8D87B9EB-96F2-4066-86EF-89D7AFAEA69E}" type="pres">
      <dgm:prSet presAssocID="{50D1D4AE-6284-4639-B39D-7107C967DE93}" presName="childNode2" presStyleLbl="bgAcc1" presStyleIdx="1" presStyleCnt="3" custScaleX="126815" custScaleY="1417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7749D9-95A7-4758-A1D5-44C0C97D642A}" type="pres">
      <dgm:prSet presAssocID="{50D1D4AE-6284-4639-B39D-7107C967DE93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5B912B-C3EC-41D4-A7E3-1B2F9D15219C}" type="pres">
      <dgm:prSet presAssocID="{50D1D4AE-6284-4639-B39D-7107C967DE93}" presName="parentNode2" presStyleLbl="node1" presStyleIdx="1" presStyleCnt="3" custLinFactNeighborY="-32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2FE74-7744-4C35-8542-96856CB5F4D2}" type="pres">
      <dgm:prSet presAssocID="{50D1D4AE-6284-4639-B39D-7107C967DE93}" presName="connSite2" presStyleCnt="0"/>
      <dgm:spPr/>
    </dgm:pt>
    <dgm:pt modelId="{511FCBE0-7C2E-46E5-B1C1-B7E2BD5EB0F5}" type="pres">
      <dgm:prSet presAssocID="{6B680945-A323-4172-9DE0-35B7D7CE503D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EFC49B28-E7A3-4C69-A7AD-B42CEEBD2192}" type="pres">
      <dgm:prSet presAssocID="{A92D798B-F514-4C55-9637-4ECD7BC618AD}" presName="composite1" presStyleCnt="0"/>
      <dgm:spPr/>
    </dgm:pt>
    <dgm:pt modelId="{CFE5C617-7C03-4756-9AE2-C062FC0BF34F}" type="pres">
      <dgm:prSet presAssocID="{A92D798B-F514-4C55-9637-4ECD7BC618AD}" presName="dummyNode1" presStyleLbl="node1" presStyleIdx="1" presStyleCnt="3"/>
      <dgm:spPr/>
    </dgm:pt>
    <dgm:pt modelId="{D627A842-D3B2-492A-BCBB-66750577F7BE}" type="pres">
      <dgm:prSet presAssocID="{A92D798B-F514-4C55-9637-4ECD7BC618AD}" presName="childNode1" presStyleLbl="bgAcc1" presStyleIdx="2" presStyleCnt="3" custScaleX="133216" custScaleY="1359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BC0C0E-391E-48E1-B23C-66A1E1642A9F}" type="pres">
      <dgm:prSet presAssocID="{A92D798B-F514-4C55-9637-4ECD7BC618AD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4AE40-C757-43FB-8D9F-7736A07938F3}" type="pres">
      <dgm:prSet presAssocID="{A92D798B-F514-4C55-9637-4ECD7BC618AD}" presName="parentNode1" presStyleLbl="node1" presStyleIdx="2" presStyleCnt="3" custScaleX="102792" custLinFactNeighborX="1503" custLinFactNeighborY="5707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1103C7-D87B-4778-B101-1BB33A337979}" type="pres">
      <dgm:prSet presAssocID="{A92D798B-F514-4C55-9637-4ECD7BC618AD}" presName="connSite1" presStyleCnt="0"/>
      <dgm:spPr/>
    </dgm:pt>
  </dgm:ptLst>
  <dgm:cxnLst>
    <dgm:cxn modelId="{F3E11D91-C459-4C29-9327-599CF4FEB91E}" type="presOf" srcId="{D4E36BDB-ED9C-4A17-9C54-DDAABEBAA0C4}" destId="{547749D9-95A7-4758-A1D5-44C0C97D642A}" srcOrd="1" destOrd="2" presId="urn:microsoft.com/office/officeart/2005/8/layout/hProcess4"/>
    <dgm:cxn modelId="{5B623AED-62D2-4F56-A8F1-894FE02182E9}" type="presOf" srcId="{3D8FB1E0-A3A4-4E19-BB98-A4A3AE7CD200}" destId="{F85351F3-A84E-4E77-8FAE-5FE9A70E5BD1}" srcOrd="1" destOrd="2" presId="urn:microsoft.com/office/officeart/2005/8/layout/hProcess4"/>
    <dgm:cxn modelId="{6E256C9E-1278-4C22-B513-BE6F49E87AE9}" srcId="{7E8238E3-0F58-4E66-BA3B-9DB6BE6DD35F}" destId="{50D1D4AE-6284-4639-B39D-7107C967DE93}" srcOrd="1" destOrd="0" parTransId="{F883ABD2-DD0E-40DD-BD0F-C33D93DB3A0A}" sibTransId="{6B680945-A323-4172-9DE0-35B7D7CE503D}"/>
    <dgm:cxn modelId="{EDE1C213-6F57-473A-B187-A0614FEF6072}" srcId="{A92D798B-F514-4C55-9637-4ECD7BC618AD}" destId="{3948BD1C-701E-4621-8385-263E09E3B8C3}" srcOrd="2" destOrd="0" parTransId="{22204736-396B-4ED7-AC9C-60B3C809EF1B}" sibTransId="{6CD4EDDA-842D-4DE1-B11C-B0F46F37A4C8}"/>
    <dgm:cxn modelId="{8F6B4083-BD9B-4CBF-AD0C-30AABC89F48D}" type="presOf" srcId="{FAE71AB8-0845-4BE9-9DC8-DC81C3DB6D2B}" destId="{3A56968A-E0A1-4472-A81F-33AF83D89196}" srcOrd="0" destOrd="3" presId="urn:microsoft.com/office/officeart/2005/8/layout/hProcess4"/>
    <dgm:cxn modelId="{06C683DB-EA60-4091-AB6D-00E7C8B44AB2}" srcId="{50D1D4AE-6284-4639-B39D-7107C967DE93}" destId="{2675ED35-EDE1-465C-ADA3-F2FF3A67BD1E}" srcOrd="1" destOrd="0" parTransId="{3BC446DF-CA57-4692-A470-98A5FD462C85}" sibTransId="{7F8E3C5B-87CB-462A-9B69-C41CAF2057E7}"/>
    <dgm:cxn modelId="{0C614142-EFFC-47FB-894C-FA45D95FF9AC}" type="presOf" srcId="{9AFBFDA3-0A2D-4CAD-9E96-FA41BD656A52}" destId="{D627A842-D3B2-492A-BCBB-66750577F7BE}" srcOrd="0" destOrd="1" presId="urn:microsoft.com/office/officeart/2005/8/layout/hProcess4"/>
    <dgm:cxn modelId="{488304FD-81A6-407B-84FD-F90A0B077E2F}" type="presOf" srcId="{44E8B082-45DE-4A7F-A9F8-53876133B0D6}" destId="{1ABC0C0E-391E-48E1-B23C-66A1E1642A9F}" srcOrd="1" destOrd="0" presId="urn:microsoft.com/office/officeart/2005/8/layout/hProcess4"/>
    <dgm:cxn modelId="{ECFFA45D-FD60-4B86-9C2F-EC05E7307511}" srcId="{7B5AE738-93C7-43C8-9DB6-5F01C0495DE4}" destId="{AFBFCE69-D95F-465E-B5DB-FDE90EFCA149}" srcOrd="0" destOrd="0" parTransId="{FE1BBF74-839A-4F92-81C7-C1EB3E1819FB}" sibTransId="{FF90C5F3-FB4D-4EC1-9360-BC8A9E605B54}"/>
    <dgm:cxn modelId="{D2B1B8B2-8E45-4D5A-BD57-691477F521F6}" type="presOf" srcId="{6B680945-A323-4172-9DE0-35B7D7CE503D}" destId="{511FCBE0-7C2E-46E5-B1C1-B7E2BD5EB0F5}" srcOrd="0" destOrd="0" presId="urn:microsoft.com/office/officeart/2005/8/layout/hProcess4"/>
    <dgm:cxn modelId="{0C64A13F-3B5A-46E2-A3B4-6F6F2ACDD6A3}" type="presOf" srcId="{50D1D4AE-6284-4639-B39D-7107C967DE93}" destId="{C35B912B-C3EC-41D4-A7E3-1B2F9D15219C}" srcOrd="0" destOrd="0" presId="urn:microsoft.com/office/officeart/2005/8/layout/hProcess4"/>
    <dgm:cxn modelId="{E57E1C63-6332-407F-BDBF-C843A05DFFE7}" type="presOf" srcId="{44E8B082-45DE-4A7F-A9F8-53876133B0D6}" destId="{D627A842-D3B2-492A-BCBB-66750577F7BE}" srcOrd="0" destOrd="0" presId="urn:microsoft.com/office/officeart/2005/8/layout/hProcess4"/>
    <dgm:cxn modelId="{767582CE-57A1-4154-8552-CFC7CC4EB13D}" type="presOf" srcId="{7DCFA471-16B0-4B72-822D-BAD09B55AD4D}" destId="{F85351F3-A84E-4E77-8FAE-5FE9A70E5BD1}" srcOrd="1" destOrd="1" presId="urn:microsoft.com/office/officeart/2005/8/layout/hProcess4"/>
    <dgm:cxn modelId="{BAF316E5-D79F-40E8-BFA2-2950C5E579CB}" srcId="{50D1D4AE-6284-4639-B39D-7107C967DE93}" destId="{D4E36BDB-ED9C-4A17-9C54-DDAABEBAA0C4}" srcOrd="2" destOrd="0" parTransId="{CCEB54FF-A86E-4955-8AFB-A0D14C23EECB}" sibTransId="{93B68759-73F1-4353-B2CE-F76969E25009}"/>
    <dgm:cxn modelId="{1FF1528C-2F78-40D6-8414-0E360A4BBA85}" type="presOf" srcId="{3D8FB1E0-A3A4-4E19-BB98-A4A3AE7CD200}" destId="{3A56968A-E0A1-4472-A81F-33AF83D89196}" srcOrd="0" destOrd="2" presId="urn:microsoft.com/office/officeart/2005/8/layout/hProcess4"/>
    <dgm:cxn modelId="{9254F5FA-2322-45A1-80D0-4822F0048871}" type="presOf" srcId="{7E8238E3-0F58-4E66-BA3B-9DB6BE6DD35F}" destId="{99E50B6F-CDEF-4513-B3B6-C75FA17A2E12}" srcOrd="0" destOrd="0" presId="urn:microsoft.com/office/officeart/2005/8/layout/hProcess4"/>
    <dgm:cxn modelId="{AF1B77AA-6D2B-460B-BCDF-569ACE1ACF7A}" type="presOf" srcId="{2675ED35-EDE1-465C-ADA3-F2FF3A67BD1E}" destId="{8D87B9EB-96F2-4066-86EF-89D7AFAEA69E}" srcOrd="0" destOrd="1" presId="urn:microsoft.com/office/officeart/2005/8/layout/hProcess4"/>
    <dgm:cxn modelId="{D8CF6664-094E-490E-B1D1-6C53FA232F74}" type="presOf" srcId="{7B5AE738-93C7-43C8-9DB6-5F01C0495DE4}" destId="{93246614-B449-443A-B0F1-95E91921E9D8}" srcOrd="0" destOrd="0" presId="urn:microsoft.com/office/officeart/2005/8/layout/hProcess4"/>
    <dgm:cxn modelId="{0D06EEB9-CC91-4570-A08B-3DF550EFE668}" type="presOf" srcId="{AFBFCE69-D95F-465E-B5DB-FDE90EFCA149}" destId="{3A56968A-E0A1-4472-A81F-33AF83D89196}" srcOrd="0" destOrd="0" presId="urn:microsoft.com/office/officeart/2005/8/layout/hProcess4"/>
    <dgm:cxn modelId="{84D3A0C2-1B02-40AF-83F5-BAEFD82028C3}" srcId="{7B5AE738-93C7-43C8-9DB6-5F01C0495DE4}" destId="{FAE71AB8-0845-4BE9-9DC8-DC81C3DB6D2B}" srcOrd="3" destOrd="0" parTransId="{EEDD14EC-3C11-4CD8-B4F7-5D1E213F7A45}" sibTransId="{B0138265-807E-4976-808D-24888CD720ED}"/>
    <dgm:cxn modelId="{A98B7099-8D83-457A-8583-A75AD8F981C1}" srcId="{50D1D4AE-6284-4639-B39D-7107C967DE93}" destId="{C8A37174-0025-4FA4-8310-71EA7A45CE57}" srcOrd="3" destOrd="0" parTransId="{C47DB275-1545-42D3-B983-423092B9EB68}" sibTransId="{54A267F7-F120-4590-9373-9A4CDD2FA6D6}"/>
    <dgm:cxn modelId="{CDC58518-4A3C-486D-A68A-59811A2B7237}" type="presOf" srcId="{07F363F8-5443-4D43-B030-85B1BD2F4B99}" destId="{547749D9-95A7-4758-A1D5-44C0C97D642A}" srcOrd="1" destOrd="0" presId="urn:microsoft.com/office/officeart/2005/8/layout/hProcess4"/>
    <dgm:cxn modelId="{E12B9467-F01E-4296-9040-38D79222F19C}" srcId="{7B5AE738-93C7-43C8-9DB6-5F01C0495DE4}" destId="{3D8FB1E0-A3A4-4E19-BB98-A4A3AE7CD200}" srcOrd="2" destOrd="0" parTransId="{55225C87-799B-4511-8E1B-746B43AF5B6B}" sibTransId="{DEEAE88C-1380-4969-B84E-27CCF680CA7D}"/>
    <dgm:cxn modelId="{209B4E99-B98F-464B-88FD-784A4FF7BED9}" srcId="{A92D798B-F514-4C55-9637-4ECD7BC618AD}" destId="{9AFBFDA3-0A2D-4CAD-9E96-FA41BD656A52}" srcOrd="1" destOrd="0" parTransId="{BD4121D8-B84B-410F-9184-DE18CBE6BE64}" sibTransId="{C33CDD68-7012-45D9-8268-D22CE782BFE3}"/>
    <dgm:cxn modelId="{7F5F0514-8F9E-4664-88D3-2E3D3E78E091}" type="presOf" srcId="{07F363F8-5443-4D43-B030-85B1BD2F4B99}" destId="{8D87B9EB-96F2-4066-86EF-89D7AFAEA69E}" srcOrd="0" destOrd="0" presId="urn:microsoft.com/office/officeart/2005/8/layout/hProcess4"/>
    <dgm:cxn modelId="{E1A1E6A2-2E2E-40AB-873C-D94EA62519DB}" type="presOf" srcId="{9AFBFDA3-0A2D-4CAD-9E96-FA41BD656A52}" destId="{1ABC0C0E-391E-48E1-B23C-66A1E1642A9F}" srcOrd="1" destOrd="1" presId="urn:microsoft.com/office/officeart/2005/8/layout/hProcess4"/>
    <dgm:cxn modelId="{353BFCE9-E73A-4C3C-A267-2BCC5481E8B1}" type="presOf" srcId="{FAE71AB8-0845-4BE9-9DC8-DC81C3DB6D2B}" destId="{F85351F3-A84E-4E77-8FAE-5FE9A70E5BD1}" srcOrd="1" destOrd="3" presId="urn:microsoft.com/office/officeart/2005/8/layout/hProcess4"/>
    <dgm:cxn modelId="{E32B6186-2EB4-4F82-AEB9-0B0D3F13E38B}" type="presOf" srcId="{3948BD1C-701E-4621-8385-263E09E3B8C3}" destId="{1ABC0C0E-391E-48E1-B23C-66A1E1642A9F}" srcOrd="1" destOrd="2" presId="urn:microsoft.com/office/officeart/2005/8/layout/hProcess4"/>
    <dgm:cxn modelId="{32C2A42B-AFC5-4AE7-BFB1-D9320882AE52}" type="presOf" srcId="{A92D798B-F514-4C55-9637-4ECD7BC618AD}" destId="{9324AE40-C757-43FB-8D9F-7736A07938F3}" srcOrd="0" destOrd="0" presId="urn:microsoft.com/office/officeart/2005/8/layout/hProcess4"/>
    <dgm:cxn modelId="{BA88CE82-24D7-49B6-AFA7-58B09A96E640}" type="presOf" srcId="{C8A37174-0025-4FA4-8310-71EA7A45CE57}" destId="{547749D9-95A7-4758-A1D5-44C0C97D642A}" srcOrd="1" destOrd="3" presId="urn:microsoft.com/office/officeart/2005/8/layout/hProcess4"/>
    <dgm:cxn modelId="{490989A2-4786-473C-ABAA-96B2C305E3F6}" srcId="{7B5AE738-93C7-43C8-9DB6-5F01C0495DE4}" destId="{7DCFA471-16B0-4B72-822D-BAD09B55AD4D}" srcOrd="1" destOrd="0" parTransId="{C9315BAB-E85E-4E85-818C-878FB557F0B4}" sibTransId="{965E7BBC-FF44-407F-ACCB-FE25FAB22D9A}"/>
    <dgm:cxn modelId="{7A77D7F9-A012-4264-8060-ABEB881DF896}" srcId="{7E8238E3-0F58-4E66-BA3B-9DB6BE6DD35F}" destId="{A92D798B-F514-4C55-9637-4ECD7BC618AD}" srcOrd="2" destOrd="0" parTransId="{6D1221F9-81B4-4EF1-B42A-472C601797C8}" sibTransId="{FAA4E5DD-8388-4257-B651-89A2FA4D0752}"/>
    <dgm:cxn modelId="{D744D89F-8F00-49B8-A9CF-23175566DA43}" srcId="{50D1D4AE-6284-4639-B39D-7107C967DE93}" destId="{07F363F8-5443-4D43-B030-85B1BD2F4B99}" srcOrd="0" destOrd="0" parTransId="{E7B1A53C-508A-4D5A-9F51-A19F7262204D}" sibTransId="{0633A044-18CC-4725-89A3-47F862423F3F}"/>
    <dgm:cxn modelId="{B602405C-175D-402B-A0CB-743B528C1A38}" srcId="{7E8238E3-0F58-4E66-BA3B-9DB6BE6DD35F}" destId="{7B5AE738-93C7-43C8-9DB6-5F01C0495DE4}" srcOrd="0" destOrd="0" parTransId="{E82CA1AC-9DD4-4F43-B8BE-187C5E36B814}" sibTransId="{0A42F8B8-4764-4BB2-B0E7-5D5E32EC3C23}"/>
    <dgm:cxn modelId="{B8059303-AA4F-4FB1-B2B4-6A8D802DA727}" type="presOf" srcId="{3948BD1C-701E-4621-8385-263E09E3B8C3}" destId="{D627A842-D3B2-492A-BCBB-66750577F7BE}" srcOrd="0" destOrd="2" presId="urn:microsoft.com/office/officeart/2005/8/layout/hProcess4"/>
    <dgm:cxn modelId="{BD1FEC2F-D808-49B0-9062-19147C0D2010}" type="presOf" srcId="{D4E36BDB-ED9C-4A17-9C54-DDAABEBAA0C4}" destId="{8D87B9EB-96F2-4066-86EF-89D7AFAEA69E}" srcOrd="0" destOrd="2" presId="urn:microsoft.com/office/officeart/2005/8/layout/hProcess4"/>
    <dgm:cxn modelId="{DF38CBF4-B0CC-40DB-A0BD-47B72DB20400}" type="presOf" srcId="{0A42F8B8-4764-4BB2-B0E7-5D5E32EC3C23}" destId="{806460DA-3BDB-4235-8F83-5E07F6F8F17D}" srcOrd="0" destOrd="0" presId="urn:microsoft.com/office/officeart/2005/8/layout/hProcess4"/>
    <dgm:cxn modelId="{1DFB6A2A-8A47-486B-BD02-E24B55CB2FD0}" type="presOf" srcId="{C8A37174-0025-4FA4-8310-71EA7A45CE57}" destId="{8D87B9EB-96F2-4066-86EF-89D7AFAEA69E}" srcOrd="0" destOrd="3" presId="urn:microsoft.com/office/officeart/2005/8/layout/hProcess4"/>
    <dgm:cxn modelId="{61142982-5923-4608-8C80-CC8BC107DBFB}" type="presOf" srcId="{2675ED35-EDE1-465C-ADA3-F2FF3A67BD1E}" destId="{547749D9-95A7-4758-A1D5-44C0C97D642A}" srcOrd="1" destOrd="1" presId="urn:microsoft.com/office/officeart/2005/8/layout/hProcess4"/>
    <dgm:cxn modelId="{8ECEADA3-C94D-449D-870C-6B75FF1028CE}" srcId="{A92D798B-F514-4C55-9637-4ECD7BC618AD}" destId="{44E8B082-45DE-4A7F-A9F8-53876133B0D6}" srcOrd="0" destOrd="0" parTransId="{B162AAEE-0187-4161-83E1-503EB3717844}" sibTransId="{A484B21F-1807-4F86-8D1E-82F2DDAE378C}"/>
    <dgm:cxn modelId="{C2774EB9-76AC-409E-9B20-512AC45D1269}" type="presOf" srcId="{AFBFCE69-D95F-465E-B5DB-FDE90EFCA149}" destId="{F85351F3-A84E-4E77-8FAE-5FE9A70E5BD1}" srcOrd="1" destOrd="0" presId="urn:microsoft.com/office/officeart/2005/8/layout/hProcess4"/>
    <dgm:cxn modelId="{ECAA6CCC-2F04-4541-9EA6-1102CEEE233C}" type="presOf" srcId="{7DCFA471-16B0-4B72-822D-BAD09B55AD4D}" destId="{3A56968A-E0A1-4472-A81F-33AF83D89196}" srcOrd="0" destOrd="1" presId="urn:microsoft.com/office/officeart/2005/8/layout/hProcess4"/>
    <dgm:cxn modelId="{E5F7F3D8-228A-444C-86DC-81F7EB1A3949}" type="presParOf" srcId="{99E50B6F-CDEF-4513-B3B6-C75FA17A2E12}" destId="{66ED8938-C4F5-455A-B0C4-2FE0DA5BF18E}" srcOrd="0" destOrd="0" presId="urn:microsoft.com/office/officeart/2005/8/layout/hProcess4"/>
    <dgm:cxn modelId="{78F8C0F4-3855-409D-BD97-104158DF97C1}" type="presParOf" srcId="{99E50B6F-CDEF-4513-B3B6-C75FA17A2E12}" destId="{2E111DA8-6F33-4A9B-9F89-8E0BA97EEB40}" srcOrd="1" destOrd="0" presId="urn:microsoft.com/office/officeart/2005/8/layout/hProcess4"/>
    <dgm:cxn modelId="{45658B26-A714-4D38-87AD-0D5E49CA4E37}" type="presParOf" srcId="{99E50B6F-CDEF-4513-B3B6-C75FA17A2E12}" destId="{51C00026-C4D5-49C4-8079-60A70CC9A993}" srcOrd="2" destOrd="0" presId="urn:microsoft.com/office/officeart/2005/8/layout/hProcess4"/>
    <dgm:cxn modelId="{74E368D6-8BBA-4B7B-9C50-1284D9C71424}" type="presParOf" srcId="{51C00026-C4D5-49C4-8079-60A70CC9A993}" destId="{AB571A68-42A2-4F7C-BD6D-A65EF0A79D57}" srcOrd="0" destOrd="0" presId="urn:microsoft.com/office/officeart/2005/8/layout/hProcess4"/>
    <dgm:cxn modelId="{367A6D7B-2466-4F1F-8C62-684774B9BC97}" type="presParOf" srcId="{AB571A68-42A2-4F7C-BD6D-A65EF0A79D57}" destId="{8D83914C-F646-47C9-86D3-46B2B8A75942}" srcOrd="0" destOrd="0" presId="urn:microsoft.com/office/officeart/2005/8/layout/hProcess4"/>
    <dgm:cxn modelId="{98A721EB-B46E-4429-A01A-BA71414C0128}" type="presParOf" srcId="{AB571A68-42A2-4F7C-BD6D-A65EF0A79D57}" destId="{3A56968A-E0A1-4472-A81F-33AF83D89196}" srcOrd="1" destOrd="0" presId="urn:microsoft.com/office/officeart/2005/8/layout/hProcess4"/>
    <dgm:cxn modelId="{AD42F03B-50F9-45BF-BEE2-FF0D3EFEB11F}" type="presParOf" srcId="{AB571A68-42A2-4F7C-BD6D-A65EF0A79D57}" destId="{F85351F3-A84E-4E77-8FAE-5FE9A70E5BD1}" srcOrd="2" destOrd="0" presId="urn:microsoft.com/office/officeart/2005/8/layout/hProcess4"/>
    <dgm:cxn modelId="{02F9F87B-58CD-4D3E-9DFF-32D9AD4C3333}" type="presParOf" srcId="{AB571A68-42A2-4F7C-BD6D-A65EF0A79D57}" destId="{93246614-B449-443A-B0F1-95E91921E9D8}" srcOrd="3" destOrd="0" presId="urn:microsoft.com/office/officeart/2005/8/layout/hProcess4"/>
    <dgm:cxn modelId="{422FF730-4C5D-40CF-A9BA-3758404D4BC9}" type="presParOf" srcId="{AB571A68-42A2-4F7C-BD6D-A65EF0A79D57}" destId="{3C101A1B-316F-4708-8B9D-3719DC1F7B01}" srcOrd="4" destOrd="0" presId="urn:microsoft.com/office/officeart/2005/8/layout/hProcess4"/>
    <dgm:cxn modelId="{C72AF572-3A56-4C1D-9D46-4F60FF6B1B05}" type="presParOf" srcId="{51C00026-C4D5-49C4-8079-60A70CC9A993}" destId="{806460DA-3BDB-4235-8F83-5E07F6F8F17D}" srcOrd="1" destOrd="0" presId="urn:microsoft.com/office/officeart/2005/8/layout/hProcess4"/>
    <dgm:cxn modelId="{128A17B9-ACE1-488A-B988-76EA6BF65656}" type="presParOf" srcId="{51C00026-C4D5-49C4-8079-60A70CC9A993}" destId="{F4DA058E-0EB1-48CF-9C37-9A410B6031B6}" srcOrd="2" destOrd="0" presId="urn:microsoft.com/office/officeart/2005/8/layout/hProcess4"/>
    <dgm:cxn modelId="{3C2089DF-6542-4805-B6A4-E1918263F59F}" type="presParOf" srcId="{F4DA058E-0EB1-48CF-9C37-9A410B6031B6}" destId="{285D0E3D-AB51-41D0-B8A1-D4D22AB6E7BF}" srcOrd="0" destOrd="0" presId="urn:microsoft.com/office/officeart/2005/8/layout/hProcess4"/>
    <dgm:cxn modelId="{91323BBB-E13E-4D8E-94AC-59BF336E7D3B}" type="presParOf" srcId="{F4DA058E-0EB1-48CF-9C37-9A410B6031B6}" destId="{8D87B9EB-96F2-4066-86EF-89D7AFAEA69E}" srcOrd="1" destOrd="0" presId="urn:microsoft.com/office/officeart/2005/8/layout/hProcess4"/>
    <dgm:cxn modelId="{4FF1B436-2073-49E2-8CB5-96F599DE6D5B}" type="presParOf" srcId="{F4DA058E-0EB1-48CF-9C37-9A410B6031B6}" destId="{547749D9-95A7-4758-A1D5-44C0C97D642A}" srcOrd="2" destOrd="0" presId="urn:microsoft.com/office/officeart/2005/8/layout/hProcess4"/>
    <dgm:cxn modelId="{39980CD0-18CA-41F6-9E9D-345C4ED37695}" type="presParOf" srcId="{F4DA058E-0EB1-48CF-9C37-9A410B6031B6}" destId="{C35B912B-C3EC-41D4-A7E3-1B2F9D15219C}" srcOrd="3" destOrd="0" presId="urn:microsoft.com/office/officeart/2005/8/layout/hProcess4"/>
    <dgm:cxn modelId="{9CAE197F-84BD-4C41-9A0E-E1AFA6305F7D}" type="presParOf" srcId="{F4DA058E-0EB1-48CF-9C37-9A410B6031B6}" destId="{4262FE74-7744-4C35-8542-96856CB5F4D2}" srcOrd="4" destOrd="0" presId="urn:microsoft.com/office/officeart/2005/8/layout/hProcess4"/>
    <dgm:cxn modelId="{AEF07CEA-2792-4E06-B2BF-B3EE06380CCE}" type="presParOf" srcId="{51C00026-C4D5-49C4-8079-60A70CC9A993}" destId="{511FCBE0-7C2E-46E5-B1C1-B7E2BD5EB0F5}" srcOrd="3" destOrd="0" presId="urn:microsoft.com/office/officeart/2005/8/layout/hProcess4"/>
    <dgm:cxn modelId="{3B03B8B1-570F-4C8B-AE45-2684DAF76015}" type="presParOf" srcId="{51C00026-C4D5-49C4-8079-60A70CC9A993}" destId="{EFC49B28-E7A3-4C69-A7AD-B42CEEBD2192}" srcOrd="4" destOrd="0" presId="urn:microsoft.com/office/officeart/2005/8/layout/hProcess4"/>
    <dgm:cxn modelId="{CB2032BE-686F-4BC0-9BD1-B2A142CF388C}" type="presParOf" srcId="{EFC49B28-E7A3-4C69-A7AD-B42CEEBD2192}" destId="{CFE5C617-7C03-4756-9AE2-C062FC0BF34F}" srcOrd="0" destOrd="0" presId="urn:microsoft.com/office/officeart/2005/8/layout/hProcess4"/>
    <dgm:cxn modelId="{FE4F5DEF-79ED-4F0B-806A-ADFAD8DDD7BD}" type="presParOf" srcId="{EFC49B28-E7A3-4C69-A7AD-B42CEEBD2192}" destId="{D627A842-D3B2-492A-BCBB-66750577F7BE}" srcOrd="1" destOrd="0" presId="urn:microsoft.com/office/officeart/2005/8/layout/hProcess4"/>
    <dgm:cxn modelId="{218B93E1-2CD8-486F-8BD7-29E9BDC8A12F}" type="presParOf" srcId="{EFC49B28-E7A3-4C69-A7AD-B42CEEBD2192}" destId="{1ABC0C0E-391E-48E1-B23C-66A1E1642A9F}" srcOrd="2" destOrd="0" presId="urn:microsoft.com/office/officeart/2005/8/layout/hProcess4"/>
    <dgm:cxn modelId="{F4AC2376-76B6-486C-AB27-B28661712D57}" type="presParOf" srcId="{EFC49B28-E7A3-4C69-A7AD-B42CEEBD2192}" destId="{9324AE40-C757-43FB-8D9F-7736A07938F3}" srcOrd="3" destOrd="0" presId="urn:microsoft.com/office/officeart/2005/8/layout/hProcess4"/>
    <dgm:cxn modelId="{C146124C-3E0A-4852-96A6-59A81F2BFEF0}" type="presParOf" srcId="{EFC49B28-E7A3-4C69-A7AD-B42CEEBD2192}" destId="{D51103C7-D87B-4778-B101-1BB33A33797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9680-3CB0-4DF4-8F4D-801C589137CD}">
      <dsp:nvSpPr>
        <dsp:cNvPr id="0" name=""/>
        <dsp:cNvSpPr/>
      </dsp:nvSpPr>
      <dsp:spPr>
        <a:xfrm rot="5400000">
          <a:off x="4689529" y="-231255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什么是“</a:t>
          </a:r>
          <a:r>
            <a:rPr lang="zh-CN" altLang="en-US" sz="2400" b="0" kern="1200" dirty="0" smtClean="0"/>
            <a:t>遇见</a:t>
          </a:r>
          <a:r>
            <a:rPr lang="zh-CN" altLang="en-US" sz="2400" kern="1200" dirty="0" smtClean="0"/>
            <a:t>”</a:t>
          </a:r>
          <a:endParaRPr lang="zh-CN" altLang="en-US" sz="2400" kern="1200" dirty="0"/>
        </a:p>
      </dsp:txBody>
      <dsp:txXfrm rot="-5400000">
        <a:off x="2304503" y="100592"/>
        <a:ext cx="5318067" cy="519889"/>
      </dsp:txXfrm>
    </dsp:sp>
    <dsp:sp modelId="{2381FA19-2733-48ED-ABAA-7EDFAF30A094}">
      <dsp:nvSpPr>
        <dsp:cNvPr id="0" name=""/>
        <dsp:cNvSpPr/>
      </dsp:nvSpPr>
      <dsp:spPr>
        <a:xfrm>
          <a:off x="702730" y="449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dirty="0" smtClean="0"/>
            <a:t>1</a:t>
          </a:r>
          <a:endParaRPr lang="zh-CN" altLang="en-US" sz="3800" kern="1200" dirty="0"/>
        </a:p>
      </dsp:txBody>
      <dsp:txXfrm>
        <a:off x="737886" y="35605"/>
        <a:ext cx="1531460" cy="649862"/>
      </dsp:txXfrm>
    </dsp:sp>
    <dsp:sp modelId="{A0313DD0-A4E1-4D7E-AE20-031718C5CEC6}">
      <dsp:nvSpPr>
        <dsp:cNvPr id="0" name=""/>
        <dsp:cNvSpPr/>
      </dsp:nvSpPr>
      <dsp:spPr>
        <a:xfrm rot="5400000">
          <a:off x="4689529" y="-155637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smtClean="0"/>
            <a:t>   如何“遇见”对的人</a:t>
          </a:r>
          <a:endParaRPr lang="zh-CN" altLang="en-US" sz="2400" kern="1200" dirty="0"/>
        </a:p>
      </dsp:txBody>
      <dsp:txXfrm rot="-5400000">
        <a:off x="2304503" y="856775"/>
        <a:ext cx="5318067" cy="519889"/>
      </dsp:txXfrm>
    </dsp:sp>
    <dsp:sp modelId="{4CE170C5-6DE4-49AE-85C4-BB9332B44101}">
      <dsp:nvSpPr>
        <dsp:cNvPr id="0" name=""/>
        <dsp:cNvSpPr/>
      </dsp:nvSpPr>
      <dsp:spPr>
        <a:xfrm>
          <a:off x="702730" y="756632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2</a:t>
          </a:r>
          <a:endParaRPr lang="zh-CN" altLang="en-US" sz="3800" kern="1200" dirty="0"/>
        </a:p>
      </dsp:txBody>
      <dsp:txXfrm>
        <a:off x="737886" y="791788"/>
        <a:ext cx="1531460" cy="649862"/>
      </dsp:txXfrm>
    </dsp:sp>
    <dsp:sp modelId="{3DAE57B0-4386-42CD-B7BF-2EB7D32E6BF2}">
      <dsp:nvSpPr>
        <dsp:cNvPr id="0" name=""/>
        <dsp:cNvSpPr/>
      </dsp:nvSpPr>
      <dsp:spPr>
        <a:xfrm rot="5400000">
          <a:off x="4689529" y="-80019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“名字”是匹配的关键</a:t>
          </a:r>
          <a:endParaRPr lang="zh-CN" altLang="en-US" sz="2400" kern="1200" dirty="0"/>
        </a:p>
      </dsp:txBody>
      <dsp:txXfrm rot="-5400000">
        <a:off x="2304503" y="1612958"/>
        <a:ext cx="5318067" cy="519889"/>
      </dsp:txXfrm>
    </dsp:sp>
    <dsp:sp modelId="{E8A2056D-40E3-46C3-8DEB-F711CFFDABE5}">
      <dsp:nvSpPr>
        <dsp:cNvPr id="0" name=""/>
        <dsp:cNvSpPr/>
      </dsp:nvSpPr>
      <dsp:spPr>
        <a:xfrm>
          <a:off x="702730" y="151281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3</a:t>
          </a:r>
          <a:endParaRPr lang="zh-CN" altLang="en-US" sz="3800" kern="1200" dirty="0"/>
        </a:p>
      </dsp:txBody>
      <dsp:txXfrm>
        <a:off x="737886" y="1547971"/>
        <a:ext cx="1531460" cy="649862"/>
      </dsp:txXfrm>
    </dsp:sp>
    <dsp:sp modelId="{FFAD5F7D-A880-40A0-AE9E-17C80DAA362D}">
      <dsp:nvSpPr>
        <dsp:cNvPr id="0" name=""/>
        <dsp:cNvSpPr/>
      </dsp:nvSpPr>
      <dsp:spPr>
        <a:xfrm rot="5400000">
          <a:off x="4689529" y="-44010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“遇见”的迭代计划</a:t>
          </a:r>
          <a:endParaRPr lang="zh-CN" altLang="en-US" sz="2400" kern="1200" dirty="0"/>
        </a:p>
      </dsp:txBody>
      <dsp:txXfrm rot="-5400000">
        <a:off x="2304503" y="2369141"/>
        <a:ext cx="5318067" cy="519889"/>
      </dsp:txXfrm>
    </dsp:sp>
    <dsp:sp modelId="{5E94653F-6E3A-466B-866E-C0149A07CA40}">
      <dsp:nvSpPr>
        <dsp:cNvPr id="0" name=""/>
        <dsp:cNvSpPr/>
      </dsp:nvSpPr>
      <dsp:spPr>
        <a:xfrm>
          <a:off x="702730" y="226899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4</a:t>
          </a:r>
          <a:endParaRPr lang="zh-CN" altLang="en-US" sz="3800" kern="1200" dirty="0"/>
        </a:p>
      </dsp:txBody>
      <dsp:txXfrm>
        <a:off x="737886" y="2304154"/>
        <a:ext cx="1531460" cy="649862"/>
      </dsp:txXfrm>
    </dsp:sp>
    <dsp:sp modelId="{4A256C4D-C145-46CA-A9D9-95A8600A7020}">
      <dsp:nvSpPr>
        <dsp:cNvPr id="0" name=""/>
        <dsp:cNvSpPr/>
      </dsp:nvSpPr>
      <dsp:spPr>
        <a:xfrm rot="5400000">
          <a:off x="4689529" y="712173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“遇见”的项目进展与分工</a:t>
          </a:r>
          <a:endParaRPr lang="zh-CN" altLang="en-US" sz="2400" kern="1200" dirty="0"/>
        </a:p>
      </dsp:txBody>
      <dsp:txXfrm rot="-5400000">
        <a:off x="2304503" y="3125325"/>
        <a:ext cx="5318067" cy="519889"/>
      </dsp:txXfrm>
    </dsp:sp>
    <dsp:sp modelId="{39A22D0B-8CB7-4C90-A0BE-B94049266003}">
      <dsp:nvSpPr>
        <dsp:cNvPr id="0" name=""/>
        <dsp:cNvSpPr/>
      </dsp:nvSpPr>
      <dsp:spPr>
        <a:xfrm>
          <a:off x="702730" y="3025181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5</a:t>
          </a:r>
          <a:endParaRPr lang="zh-CN" altLang="en-US" sz="3800" kern="1200" dirty="0"/>
        </a:p>
      </dsp:txBody>
      <dsp:txXfrm>
        <a:off x="737886" y="3060337"/>
        <a:ext cx="1531460" cy="649862"/>
      </dsp:txXfrm>
    </dsp:sp>
    <dsp:sp modelId="{E845FE83-ED04-40F4-B057-95E666072AD5}">
      <dsp:nvSpPr>
        <dsp:cNvPr id="0" name=""/>
        <dsp:cNvSpPr/>
      </dsp:nvSpPr>
      <dsp:spPr>
        <a:xfrm rot="5400000">
          <a:off x="4689529" y="1468356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“遇见”中用户分析子系统实现</a:t>
          </a:r>
          <a:endParaRPr lang="zh-CN" altLang="en-US" sz="2400" kern="1200" dirty="0"/>
        </a:p>
      </dsp:txBody>
      <dsp:txXfrm rot="-5400000">
        <a:off x="2304503" y="3881508"/>
        <a:ext cx="5318067" cy="519889"/>
      </dsp:txXfrm>
    </dsp:sp>
    <dsp:sp modelId="{F889E688-BCE4-4A0E-8C7D-7E9E48AB2095}">
      <dsp:nvSpPr>
        <dsp:cNvPr id="0" name=""/>
        <dsp:cNvSpPr/>
      </dsp:nvSpPr>
      <dsp:spPr>
        <a:xfrm>
          <a:off x="702730" y="3781365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6</a:t>
          </a:r>
          <a:endParaRPr lang="zh-CN" altLang="en-US" sz="3800" kern="1200" dirty="0"/>
        </a:p>
      </dsp:txBody>
      <dsp:txXfrm>
        <a:off x="737886" y="3816521"/>
        <a:ext cx="1531460" cy="649862"/>
      </dsp:txXfrm>
    </dsp:sp>
    <dsp:sp modelId="{F790A251-5B2E-4E2D-AA0C-E897C7AD6410}">
      <dsp:nvSpPr>
        <dsp:cNvPr id="0" name=""/>
        <dsp:cNvSpPr/>
      </dsp:nvSpPr>
      <dsp:spPr>
        <a:xfrm rot="5400000">
          <a:off x="4689529" y="2224539"/>
          <a:ext cx="576139" cy="5346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  功能演示</a:t>
          </a:r>
          <a:endParaRPr lang="zh-CN" altLang="en-US" sz="2400" kern="1200" dirty="0"/>
        </a:p>
      </dsp:txBody>
      <dsp:txXfrm rot="-5400000">
        <a:off x="2304503" y="4637691"/>
        <a:ext cx="5318067" cy="519889"/>
      </dsp:txXfrm>
    </dsp:sp>
    <dsp:sp modelId="{236D9158-0418-4F09-8E88-335E6D9BE2DB}">
      <dsp:nvSpPr>
        <dsp:cNvPr id="0" name=""/>
        <dsp:cNvSpPr/>
      </dsp:nvSpPr>
      <dsp:spPr>
        <a:xfrm>
          <a:off x="702730" y="4537548"/>
          <a:ext cx="1601772" cy="720174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800" kern="1200" smtClean="0"/>
            <a:t>7</a:t>
          </a:r>
          <a:endParaRPr lang="zh-CN" altLang="en-US" sz="3800" kern="1200" dirty="0"/>
        </a:p>
      </dsp:txBody>
      <dsp:txXfrm>
        <a:off x="737886" y="4572704"/>
        <a:ext cx="1531460" cy="64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用户需求调研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明确详细需求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建立界面原型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用户需求反馈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1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安卓蓝牙等技术学习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/>
            <a:t>总体架构设计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建立技术原型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对技术原型进行测试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4" y="90374"/>
          <a:ext cx="3023371" cy="3023371"/>
        </a:xfrm>
        <a:prstGeom prst="circularArrow">
          <a:avLst>
            <a:gd name="adj1" fmla="val 2400"/>
            <a:gd name="adj2" fmla="val 290187"/>
            <a:gd name="adj3" fmla="val 19865156"/>
            <a:gd name="adj4" fmla="val 12906365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2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2312"/>
          <a:ext cx="2767204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</a:t>
          </a:r>
          <a:r>
            <a:rPr lang="en-US" altLang="en-US" sz="1800" kern="1200" dirty="0" smtClean="0">
              <a:solidFill>
                <a:srgbClr val="1C1C1C"/>
              </a:solidFill>
            </a:rPr>
            <a:t>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762" y="1135851"/>
        <a:ext cx="2660126" cy="1720872"/>
      </dsp:txXfrm>
    </dsp:sp>
    <dsp:sp modelId="{9324AE40-C757-43FB-8D9F-7736A07938F3}">
      <dsp:nvSpPr>
        <dsp:cNvPr id="0" name=""/>
        <dsp:cNvSpPr/>
      </dsp:nvSpPr>
      <dsp:spPr>
        <a:xfrm>
          <a:off x="6904608" y="3153600"/>
          <a:ext cx="1897204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114" y="3175106"/>
        <a:ext cx="1854192" cy="6912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6968A-E0A1-4472-A81F-33AF83D89196}">
      <dsp:nvSpPr>
        <dsp:cNvPr id="0" name=""/>
        <dsp:cNvSpPr/>
      </dsp:nvSpPr>
      <dsp:spPr>
        <a:xfrm>
          <a:off x="4145" y="1082312"/>
          <a:ext cx="2766789" cy="2326482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用户分析子系统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V1.O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基于蓝牙的用户匹配子系统</a:t>
          </a:r>
          <a:r>
            <a:rPr lang="en-US" altLang="en-US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 smtClean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整合测试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 smtClean="0">
            <a:solidFill>
              <a:srgbClr val="1C1C1C"/>
            </a:solidFill>
          </a:endParaRPr>
        </a:p>
      </dsp:txBody>
      <dsp:txXfrm>
        <a:off x="57684" y="1135851"/>
        <a:ext cx="2659711" cy="1720872"/>
      </dsp:txXfrm>
    </dsp:sp>
    <dsp:sp modelId="{806460DA-3BDB-4235-8F83-5E07F6F8F17D}">
      <dsp:nvSpPr>
        <dsp:cNvPr id="0" name=""/>
        <dsp:cNvSpPr/>
      </dsp:nvSpPr>
      <dsp:spPr>
        <a:xfrm>
          <a:off x="1349455" y="1505722"/>
          <a:ext cx="2830490" cy="2830490"/>
        </a:xfrm>
        <a:prstGeom prst="leftCircularArrow">
          <a:avLst>
            <a:gd name="adj1" fmla="val 2564"/>
            <a:gd name="adj2" fmla="val 311139"/>
            <a:gd name="adj3" fmla="val 1765414"/>
            <a:gd name="adj4" fmla="val 8703253"/>
            <a:gd name="adj5" fmla="val 2991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246614-B449-443A-B0F1-95E91921E9D8}">
      <dsp:nvSpPr>
        <dsp:cNvPr id="0" name=""/>
        <dsp:cNvSpPr/>
      </dsp:nvSpPr>
      <dsp:spPr>
        <a:xfrm>
          <a:off x="745851" y="2952331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3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767357" y="2973837"/>
        <a:ext cx="1803416" cy="691251"/>
      </dsp:txXfrm>
    </dsp:sp>
    <dsp:sp modelId="{8D87B9EB-96F2-4066-86EF-89D7AFAEA69E}">
      <dsp:nvSpPr>
        <dsp:cNvPr id="0" name=""/>
        <dsp:cNvSpPr/>
      </dsp:nvSpPr>
      <dsp:spPr>
        <a:xfrm>
          <a:off x="3116458" y="1026270"/>
          <a:ext cx="2634241" cy="2429073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用户互动子系统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对界面进行整体优化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初步整合成遇见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对遇见</a:t>
          </a:r>
          <a:r>
            <a:rPr lang="en-US" altLang="zh-CN" sz="1800" kern="1200" dirty="0" smtClean="0">
              <a:solidFill>
                <a:srgbClr val="1C1C1C"/>
              </a:solidFill>
            </a:rPr>
            <a:t>V1.0</a:t>
          </a:r>
          <a:r>
            <a:rPr lang="zh-CN" altLang="en-US" sz="1800" kern="1200" dirty="0" smtClean="0">
              <a:solidFill>
                <a:srgbClr val="1C1C1C"/>
              </a:solidFill>
            </a:rPr>
            <a:t>进行测试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3172358" y="1602686"/>
        <a:ext cx="2522441" cy="1796757"/>
      </dsp:txXfrm>
    </dsp:sp>
    <dsp:sp modelId="{511FCBE0-7C2E-46E5-B1C1-B7E2BD5EB0F5}">
      <dsp:nvSpPr>
        <dsp:cNvPr id="0" name=""/>
        <dsp:cNvSpPr/>
      </dsp:nvSpPr>
      <dsp:spPr>
        <a:xfrm>
          <a:off x="4440488" y="90368"/>
          <a:ext cx="3023370" cy="3023370"/>
        </a:xfrm>
        <a:prstGeom prst="circularArrow">
          <a:avLst>
            <a:gd name="adj1" fmla="val 2400"/>
            <a:gd name="adj2" fmla="val 290187"/>
            <a:gd name="adj3" fmla="val 19865140"/>
            <a:gd name="adj4" fmla="val 12906349"/>
            <a:gd name="adj5" fmla="val 28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5B912B-C3EC-41D4-A7E3-1B2F9D15219C}">
      <dsp:nvSpPr>
        <dsp:cNvPr id="0" name=""/>
        <dsp:cNvSpPr/>
      </dsp:nvSpPr>
      <dsp:spPr>
        <a:xfrm>
          <a:off x="3856570" y="777907"/>
          <a:ext cx="1846428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4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3878076" y="799413"/>
        <a:ext cx="1803416" cy="691251"/>
      </dsp:txXfrm>
    </dsp:sp>
    <dsp:sp modelId="{D627A842-D3B2-492A-BCBB-66750577F7BE}">
      <dsp:nvSpPr>
        <dsp:cNvPr id="0" name=""/>
        <dsp:cNvSpPr/>
      </dsp:nvSpPr>
      <dsp:spPr>
        <a:xfrm>
          <a:off x="6096223" y="1080645"/>
          <a:ext cx="2767204" cy="2329840"/>
        </a:xfrm>
        <a:prstGeom prst="roundRect">
          <a:avLst>
            <a:gd name="adj" fmla="val 10000"/>
          </a:avLst>
        </a:prstGeom>
        <a:solidFill>
          <a:srgbClr val="FFFFFF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提供遇见下载入口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进行用户试用及反馈</a:t>
          </a:r>
          <a:endParaRPr lang="zh-CN" altLang="en-US" sz="1800" kern="1200" dirty="0">
            <a:solidFill>
              <a:srgbClr val="1C1C1C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rgbClr val="1C1C1C"/>
              </a:solidFill>
            </a:rPr>
            <a:t>根据反馈内容，对系统各模块进行优化，整合成遇见</a:t>
          </a:r>
          <a:r>
            <a:rPr lang="en-US" altLang="zh-CN" sz="1800" kern="1200" dirty="0" smtClean="0">
              <a:solidFill>
                <a:srgbClr val="1C1C1C"/>
              </a:solidFill>
            </a:rPr>
            <a:t>V2.0</a:t>
          </a:r>
          <a:endParaRPr lang="zh-CN" altLang="en-US" sz="1800" kern="1200" dirty="0">
            <a:solidFill>
              <a:srgbClr val="1C1C1C"/>
            </a:solidFill>
          </a:endParaRPr>
        </a:p>
      </dsp:txBody>
      <dsp:txXfrm>
        <a:off x="6149839" y="1134261"/>
        <a:ext cx="2659972" cy="1723356"/>
      </dsp:txXfrm>
    </dsp:sp>
    <dsp:sp modelId="{9324AE40-C757-43FB-8D9F-7736A07938F3}">
      <dsp:nvSpPr>
        <dsp:cNvPr id="0" name=""/>
        <dsp:cNvSpPr/>
      </dsp:nvSpPr>
      <dsp:spPr>
        <a:xfrm>
          <a:off x="6904792" y="3154170"/>
          <a:ext cx="1897980" cy="73426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solidFill>
                <a:srgbClr val="FFFFFF"/>
              </a:solidFill>
            </a:rPr>
            <a:t>迭代</a:t>
          </a:r>
          <a:r>
            <a:rPr lang="en-US" altLang="zh-CN" sz="2400" kern="1200" dirty="0" smtClean="0">
              <a:solidFill>
                <a:srgbClr val="FFFFFF"/>
              </a:solidFill>
            </a:rPr>
            <a:t>5</a:t>
          </a:r>
          <a:endParaRPr lang="zh-CN" altLang="en-US" sz="2400" kern="1200" dirty="0">
            <a:solidFill>
              <a:srgbClr val="FFFFFF"/>
            </a:solidFill>
          </a:endParaRPr>
        </a:p>
      </dsp:txBody>
      <dsp:txXfrm>
        <a:off x="6926298" y="3175676"/>
        <a:ext cx="1854968" cy="691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03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92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52450" y="971550"/>
            <a:ext cx="5756275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pPr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7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3046879"/>
            <a:ext cx="8353425" cy="792088"/>
          </a:xfrm>
        </p:spPr>
        <p:txBody>
          <a:bodyPr/>
          <a:lstStyle>
            <a:lvl1pPr algn="r">
              <a:defRPr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838967"/>
            <a:ext cx="8353425" cy="504056"/>
          </a:xfrm>
        </p:spPr>
        <p:txBody>
          <a:bodyPr/>
          <a:lstStyle>
            <a:lvl1pPr marL="0" indent="0" algn="r">
              <a:buNone/>
              <a:defRPr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2015/12/11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95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27155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06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8669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709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95280" y="260280"/>
            <a:ext cx="8353080" cy="3340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984367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542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62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58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4"/>
            <a:ext cx="9158536" cy="686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6238" y="3444746"/>
            <a:ext cx="8353425" cy="75029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zh-CN" altLang="en-US" b="1" dirty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422" y="3042909"/>
            <a:ext cx="8353425" cy="401836"/>
          </a:xfrm>
        </p:spPr>
        <p:txBody>
          <a:bodyPr vert="horz" lIns="91440" tIns="45720" rIns="91440" bIns="45720" rtlCol="0">
            <a:normAutofit/>
          </a:bodyPr>
          <a:lstStyle>
            <a:lvl1pPr algn="l">
              <a:defRPr lang="zh-CN" altLang="en-US" sz="2000" b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1539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5325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6" name="图片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7" name="图片 11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1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SLIDEtoME\TP模板\新建文件夹 (15)\bg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8"/>
            <a:ext cx="9144968" cy="68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924944"/>
            <a:ext cx="8353425" cy="792088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zh-CN" altLang="en-US" b="1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3717032"/>
            <a:ext cx="8353425" cy="504056"/>
          </a:xfrm>
        </p:spPr>
        <p:txBody>
          <a:bodyPr vert="horz" lIns="91440" tIns="45720" rIns="91440" bIns="45720" rtlCol="0">
            <a:normAutofit/>
          </a:bodyPr>
          <a:lstStyle>
            <a:lvl1pPr algn="r">
              <a:defRPr lang="zh-CN" altLang="en-US" b="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B5CFBD6D-B5CF-4172-9A2C-EDB32D64EB8E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FC0F3202-57DB-4DFC-BD72-260507B63603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52C3056D-84FF-4D4F-BCFE-7D7525594891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73AA1BBA-CEB0-4622-BA2B-DCD4AABD4BA9}" type="datetime1">
              <a:rPr lang="zh-CN" altLang="en-US" smtClean="0"/>
              <a:t>2015/12/11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1223E8E1-D7D1-4E96-AFE3-CFE14CBD6013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/>
          <a:lstStyle/>
          <a:p>
            <a:fld id="{83F59C1F-EAEB-4161-A355-8EC5A97D3281}" type="datetime1">
              <a:rPr lang="zh-CN" altLang="en-US" smtClean="0"/>
              <a:t>2015/12/11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SLIDEtoME\TP模板\新建文件夹 (15)\bg9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5280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3200">
                <a:solidFill>
                  <a:srgbClr val="111111"/>
                </a:solidFill>
                <a:latin typeface="Arial Black"/>
                <a:ea typeface="微软雅黑"/>
              </a:rPr>
              <a:t>Click to edit the title text format单击此处编辑母版标题样式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395280" y="6453360"/>
            <a:ext cx="213336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111111"/>
                </a:solidFill>
                <a:ea typeface="微软雅黑"/>
              </a:rPr>
              <a:t>12/11/15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3124080" y="6453360"/>
            <a:ext cx="289512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111111"/>
                </a:solidFill>
                <a:ea typeface="微软雅黑"/>
              </a:rPr>
              <a:t>此处添加公司信息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6615000" y="6453360"/>
            <a:ext cx="2133360" cy="26784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7E2C6836-D139-4627-8433-C1FF1ABE3D74}" type="slidenum">
              <a:rPr lang="en-US">
                <a:solidFill>
                  <a:srgbClr val="111111"/>
                </a:solidFill>
                <a:ea typeface="微软雅黑"/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400" b="1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"/>
              </a:rPr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91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800" dirty="0" smtClean="0"/>
              <a:t>遇见</a:t>
            </a:r>
            <a:r>
              <a:rPr lang="en-US" altLang="zh-CN" sz="4800" dirty="0" smtClean="0"/>
              <a:t>MEET</a:t>
            </a:r>
            <a:endParaRPr lang="zh-CN" altLang="en-US" sz="4800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基于蓝牙的即时交友通讯软件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0032" y="57239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组长：</a:t>
            </a:r>
            <a:r>
              <a:rPr lang="en-US" altLang="zh-CN" dirty="0" smtClean="0"/>
              <a:t>	           </a:t>
            </a:r>
            <a:r>
              <a:rPr lang="zh-CN" altLang="en-US" dirty="0" smtClean="0"/>
              <a:t>俞飞樾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609329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组员：胡力里、程治谦、刘聪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60032" y="536392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组号：</a:t>
            </a:r>
            <a:r>
              <a:rPr lang="en-US" altLang="zh-CN" dirty="0" smtClean="0"/>
              <a:t>		 6</a:t>
            </a:r>
            <a:endParaRPr lang="zh-CN" altLang="en-US" dirty="0"/>
          </a:p>
        </p:txBody>
      </p:sp>
      <p:pic>
        <p:nvPicPr>
          <p:cNvPr id="1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内容占位符 2"/>
          <p:cNvSpPr txBox="1">
            <a:spLocks/>
          </p:cNvSpPr>
          <p:nvPr/>
        </p:nvSpPr>
        <p:spPr>
          <a:xfrm>
            <a:off x="1574168" y="188640"/>
            <a:ext cx="6814256" cy="1728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400" b="0" kern="1200">
                <a:gradFill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effectLst>
                  <a:outerShdw dist="25400" dir="5400000" algn="t" rotWithShape="0">
                    <a:srgbClr val="FFFFFF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     让</a:t>
            </a:r>
            <a:r>
              <a:rPr lang="zh-CN" altLang="en-US" sz="2200" i="1" dirty="0">
                <a:solidFill>
                  <a:schemeClr val="bg1">
                    <a:lumMod val="50000"/>
                  </a:schemeClr>
                </a:solidFill>
              </a:rPr>
              <a:t>我如何遇见，你正向我走来 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     如果我不抬头，会不会我们擦肩而过</a:t>
            </a:r>
            <a:endParaRPr lang="en-US" altLang="zh-CN" sz="22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    我不想再等待，一次次在茫茫人海中寻觅</a:t>
            </a:r>
          </a:p>
          <a:p>
            <a:pPr algn="l"/>
            <a:r>
              <a:rPr lang="zh-CN" altLang="en-US" sz="2200" i="1" dirty="0" smtClean="0">
                <a:solidFill>
                  <a:schemeClr val="bg1">
                    <a:lumMod val="50000"/>
                  </a:schemeClr>
                </a:solidFill>
              </a:rPr>
              <a:t>如果我停下来，会不会你的肩膀能够给我未来</a:t>
            </a:r>
            <a:endParaRPr lang="en-US" altLang="zh-CN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1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83"/>
    </mc:Choice>
    <mc:Fallback xmlns="">
      <p:transition spd="slow" advTm="4528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搜索附近</a:t>
            </a:r>
            <a:r>
              <a:rPr lang="zh-CN" altLang="en-US" sz="2800" b="0" dirty="0"/>
              <a:t>蓝牙</a:t>
            </a:r>
            <a:r>
              <a:rPr lang="zh-CN" altLang="en-US" sz="2800" b="0" dirty="0" smtClean="0"/>
              <a:t>设备时，我们可以获取其蓝牙的名称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r>
              <a:rPr lang="zh-CN" altLang="en-US" sz="2800" b="0" dirty="0" smtClean="0"/>
              <a:t>通过识别名称，我们可以认出“遇见”用户并解码其信息</a:t>
            </a:r>
            <a:endParaRPr lang="en-US" altLang="zh-CN" sz="2800" b="0" dirty="0"/>
          </a:p>
          <a:p>
            <a:endParaRPr lang="en-US" altLang="zh-CN" sz="2800" b="0" dirty="0"/>
          </a:p>
          <a:p>
            <a:r>
              <a:rPr lang="zh-CN" altLang="en-US" sz="2800" b="0" dirty="0" smtClean="0"/>
              <a:t>此时蓝牙设备并没有连接，因此也免去了双方同意蓝牙配对的操作</a:t>
            </a:r>
            <a:endParaRPr lang="en-US" altLang="zh-CN" sz="28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05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57153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89622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30" y="407707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AutoShape 11"/>
          <p:cNvCxnSpPr>
            <a:cxnSpLocks noChangeShapeType="1"/>
          </p:cNvCxnSpPr>
          <p:nvPr/>
        </p:nvCxnSpPr>
        <p:spPr bwMode="auto">
          <a:xfrm flipH="1">
            <a:off x="3453755" y="4550147"/>
            <a:ext cx="1438275" cy="647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H="1">
            <a:off x="3453755" y="5274047"/>
            <a:ext cx="1438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</p:cNvCxnSpPr>
          <p:nvPr/>
        </p:nvCxnSpPr>
        <p:spPr bwMode="auto">
          <a:xfrm flipH="1" flipV="1">
            <a:off x="3453755" y="5388347"/>
            <a:ext cx="1352550" cy="657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978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如果用户对某个人感兴趣，便可发起蓝牙配对连接</a:t>
            </a:r>
            <a:endParaRPr lang="en-US" altLang="zh-CN" sz="22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r>
              <a:rPr lang="zh-CN" altLang="en-US" sz="2400" dirty="0" smtClean="0"/>
              <a:t>蓝牙聊天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交换名片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玩真心话游戏</a:t>
            </a:r>
            <a:endParaRPr lang="en-US" altLang="zh-CN" sz="2400" dirty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67" y="5157192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967" y="5185767"/>
            <a:ext cx="4000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64" name="AutoShape 16"/>
          <p:cNvCxnSpPr>
            <a:cxnSpLocks noChangeShapeType="1"/>
          </p:cNvCxnSpPr>
          <p:nvPr/>
        </p:nvCxnSpPr>
        <p:spPr bwMode="auto">
          <a:xfrm>
            <a:off x="1507317" y="5649317"/>
            <a:ext cx="1390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65" name="Picture 17" descr="D:\Users\orange\Desktop\Screenshot_2015-12-10-19-05-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26" y="2132856"/>
            <a:ext cx="2240866" cy="398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:\Users\orange\Desktop\Screenshot_2015-12-10-19-07-2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1" y="2122534"/>
            <a:ext cx="2246671" cy="39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/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/>
              <a:t>蓝牙名称的实质</a:t>
            </a:r>
            <a:endParaRPr lang="en-US" altLang="zh-CN" sz="2800" b="0" dirty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其实蓝牙名称实质就是一块公共空间，能够允许一定范围内的人读取信息</a:t>
            </a:r>
            <a:endParaRPr lang="en-US" altLang="zh-CN" sz="2400" dirty="0" smtClean="0"/>
          </a:p>
          <a:p>
            <a:pPr marL="400050" lvl="2" indent="0">
              <a:buNone/>
            </a:pPr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然而在</a:t>
            </a:r>
            <a:r>
              <a:rPr lang="en-US" altLang="zh-CN" sz="2400" dirty="0" smtClean="0"/>
              <a:t>UTF-8</a:t>
            </a:r>
            <a:r>
              <a:rPr lang="zh-CN" altLang="zh-CN" sz="2400" dirty="0"/>
              <a:t>编码格式下，蓝牙名字的长度不能超过</a:t>
            </a:r>
            <a:r>
              <a:rPr lang="en-US" altLang="zh-CN" sz="2400" dirty="0"/>
              <a:t>248</a:t>
            </a:r>
            <a:r>
              <a:rPr lang="zh-CN" altLang="zh-CN" sz="2400" dirty="0" smtClean="0"/>
              <a:t>字节</a:t>
            </a:r>
            <a:r>
              <a:rPr lang="zh-CN" altLang="en-US" sz="2400" dirty="0" smtClean="0"/>
              <a:t>，因此可存放的信息量是有限的</a:t>
            </a:r>
            <a:endParaRPr lang="en-US" altLang="zh-CN" sz="2400" dirty="0" smtClean="0"/>
          </a:p>
          <a:p>
            <a:pPr marL="742950" lvl="2" indent="-342900"/>
            <a:endParaRPr lang="en-US" altLang="zh-CN" sz="2400" dirty="0"/>
          </a:p>
          <a:p>
            <a:pPr marL="742950" lvl="2" indent="-342900"/>
            <a:r>
              <a:rPr lang="zh-CN" altLang="en-US" sz="2400" dirty="0" smtClean="0"/>
              <a:t>利用蓝牙名字并不是我们的初衷，所以希望未来能够有新的协议，使我们可以获取周围设备存放的公共信息</a:t>
            </a:r>
            <a:endParaRPr lang="en-US" altLang="zh-CN" sz="24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396000" y="5517232"/>
            <a:ext cx="8353424" cy="10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ct val="110000"/>
              </a:lnSpc>
            </a:pPr>
            <a:r>
              <a:rPr lang="zh-CN" altLang="en-US" sz="2800" dirty="0" smtClean="0"/>
              <a:t>如果</a:t>
            </a:r>
            <a:r>
              <a:rPr lang="zh-CN" altLang="en-US" sz="2800" dirty="0"/>
              <a:t>说物联网是让万物联系起来，</a:t>
            </a:r>
            <a:r>
              <a:rPr lang="zh-CN" altLang="en-US" sz="2800" dirty="0" smtClean="0"/>
              <a:t>那人联网则让人们联系起来，而这一切都从“遇见”开始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43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041824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“遇见”的迭代计划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10" name="内容占位符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132411"/>
              </p:ext>
            </p:extLst>
          </p:nvPr>
        </p:nvGraphicFramePr>
        <p:xfrm>
          <a:off x="107505" y="1340768"/>
          <a:ext cx="8867574" cy="448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02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1" name="Picture 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71800"/>
            <a:ext cx="8867575" cy="55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“遇见”的项目进展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3275856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5" name="椭圆 94"/>
          <p:cNvSpPr/>
          <p:nvPr/>
        </p:nvSpPr>
        <p:spPr>
          <a:xfrm>
            <a:off x="4248178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6" name="椭圆 95"/>
          <p:cNvSpPr/>
          <p:nvPr/>
        </p:nvSpPr>
        <p:spPr>
          <a:xfrm>
            <a:off x="1259632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7" name="椭圆 96"/>
          <p:cNvSpPr/>
          <p:nvPr/>
        </p:nvSpPr>
        <p:spPr>
          <a:xfrm>
            <a:off x="2123728" y="5100363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99" name="椭圆 98"/>
          <p:cNvSpPr/>
          <p:nvPr/>
        </p:nvSpPr>
        <p:spPr>
          <a:xfrm>
            <a:off x="323528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0" name="椭圆 99"/>
          <p:cNvSpPr/>
          <p:nvPr/>
        </p:nvSpPr>
        <p:spPr>
          <a:xfrm>
            <a:off x="637220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1" name="椭圆 100"/>
          <p:cNvSpPr/>
          <p:nvPr/>
        </p:nvSpPr>
        <p:spPr>
          <a:xfrm>
            <a:off x="5256290" y="5100363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2" name="椭圆 101"/>
          <p:cNvSpPr/>
          <p:nvPr/>
        </p:nvSpPr>
        <p:spPr>
          <a:xfrm>
            <a:off x="7308304" y="5085184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3" name="椭圆 102"/>
          <p:cNvSpPr/>
          <p:nvPr/>
        </p:nvSpPr>
        <p:spPr>
          <a:xfrm>
            <a:off x="8213699" y="5100363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5" name="椭圆 104"/>
          <p:cNvSpPr/>
          <p:nvPr/>
        </p:nvSpPr>
        <p:spPr>
          <a:xfrm>
            <a:off x="395536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6" name="椭圆 105"/>
          <p:cNvSpPr/>
          <p:nvPr/>
        </p:nvSpPr>
        <p:spPr>
          <a:xfrm>
            <a:off x="6444208" y="2436067"/>
            <a:ext cx="323822" cy="34486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7" name="椭圆 106"/>
          <p:cNvSpPr/>
          <p:nvPr/>
        </p:nvSpPr>
        <p:spPr>
          <a:xfrm>
            <a:off x="3368576" y="2436067"/>
            <a:ext cx="323822" cy="344861"/>
          </a:xfrm>
          <a:prstGeom prst="ellipse">
            <a:avLst/>
          </a:prstGeom>
          <a:solidFill>
            <a:schemeClr val="accent4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sp>
        <p:nvSpPr>
          <p:cNvPr id="108" name="椭圆 107"/>
          <p:cNvSpPr/>
          <p:nvPr/>
        </p:nvSpPr>
        <p:spPr>
          <a:xfrm>
            <a:off x="3347864" y="1283939"/>
            <a:ext cx="323822" cy="344861"/>
          </a:xfrm>
          <a:prstGeom prst="ellipse">
            <a:avLst/>
          </a:prstGeom>
          <a:solidFill>
            <a:srgbClr val="FF0000"/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/>
          </a:p>
        </p:txBody>
      </p:sp>
      <p:pic>
        <p:nvPicPr>
          <p:cNvPr id="93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422141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用户调研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1C1C1C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需求分析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界面原型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架构设计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80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技术原型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手机使用习惯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应用安装情况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0" i="1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下页继续</a:t>
                      </a:r>
                      <a:endParaRPr lang="zh-CN" altLang="en-US" sz="1200" b="0" i="1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7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7504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“遇见”的项目分工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graphicFrame>
        <p:nvGraphicFramePr>
          <p:cNvPr id="5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935892"/>
              </p:ext>
            </p:extLst>
          </p:nvPr>
        </p:nvGraphicFramePr>
        <p:xfrm>
          <a:off x="153731" y="1484785"/>
          <a:ext cx="8795565" cy="49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973"/>
                <a:gridCol w="1764253"/>
                <a:gridCol w="1759113"/>
                <a:gridCol w="1759113"/>
                <a:gridCol w="1759113"/>
              </a:tblGrid>
              <a:tr h="6625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（后台</a:t>
                      </a: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其它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#  </a:t>
                      </a:r>
                      <a:r>
                        <a:rPr lang="zh-CN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（   前端     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俞飞樾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程治谦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胡力里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刘聪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用户特点分析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匹配标签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蓝牙匹配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用户个人信息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蓝牙聊天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O#</a:t>
                      </a:r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名片交换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6151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1C1C1C"/>
                          </a:solidFill>
                        </a:rPr>
                        <a:t>真心话游戏</a:t>
                      </a:r>
                      <a:endParaRPr lang="zh-CN" altLang="en-US" sz="1600" dirty="0">
                        <a:solidFill>
                          <a:srgbClr val="1C1C1C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kern="1200" dirty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rgbClr val="1C1C1C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zh-CN" altLang="en-US" sz="2400" kern="1200" dirty="0" smtClean="0">
                        <a:solidFill>
                          <a:srgbClr val="1C1C1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3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08000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单机模式  </a:t>
            </a:r>
            <a:r>
              <a:rPr lang="en-US" altLang="zh-CN" sz="200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获取应用列表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系统应用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，第三方应用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获取使用手机时间分布，可视化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定时检测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系统广播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734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108000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双人模式  </a:t>
            </a:r>
            <a:r>
              <a:rPr lang="en-US" altLang="zh-CN" sz="200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比较两人信息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非量化，如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都安装了这些应用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各自分类排名前三的应用交集，你们都喜欢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时间分布文字描述，如都是重度用户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(&gt;6h)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endParaRPr 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sum(weight(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* sim(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)),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1..n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相同数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fontAlgn="ctr">
              <a:spcAft>
                <a:spcPts val="400"/>
              </a:spcAft>
              <a:buSzPct val="70000"/>
              <a:buFont typeface="Wingdings" pitchFamily="2" charset="2"/>
              <a:buChar char=""/>
            </a:pP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向量，cos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4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51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内容大纲  </a:t>
            </a:r>
            <a:r>
              <a:rPr lang="en-US" altLang="zh-CN" sz="2000" dirty="0" smtClean="0"/>
              <a:t>MEET</a:t>
            </a:r>
            <a:endParaRPr lang="zh-CN" altLang="en-US" sz="2000" dirty="0"/>
          </a:p>
        </p:txBody>
      </p:sp>
      <p:graphicFrame>
        <p:nvGraphicFramePr>
          <p:cNvPr id="13" name="内容占位符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323005"/>
              </p:ext>
            </p:extLst>
          </p:nvPr>
        </p:nvGraphicFramePr>
        <p:xfrm>
          <a:off x="395288" y="1339180"/>
          <a:ext cx="8353425" cy="5258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D:\Users\orange\Desktop\icon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589"/>
    </mc:Choice>
    <mc:Fallback xmlns="">
      <p:transition spd="slow" advTm="2958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108000" y="260280"/>
            <a:ext cx="8353080" cy="720360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用户行为分析</a:t>
            </a:r>
            <a:r>
              <a:rPr lang="en-US" altLang="zh-CN" sz="3200">
                <a:solidFill>
                  <a:srgbClr val="111111"/>
                </a:solidFill>
                <a:latin typeface="Arial Black"/>
                <a:ea typeface="微软雅黑"/>
              </a:rPr>
              <a:t>-</a:t>
            </a:r>
            <a:r>
              <a:rPr lang="zh-CN" altLang="en-US" sz="3200">
                <a:solidFill>
                  <a:srgbClr val="111111"/>
                </a:solidFill>
                <a:latin typeface="Arial Black"/>
                <a:ea typeface="微软雅黑"/>
              </a:rPr>
              <a:t>界面  </a:t>
            </a:r>
            <a:r>
              <a:rPr lang="en-US" altLang="zh-CN" sz="2000">
                <a:solidFill>
                  <a:srgbClr val="111111"/>
                </a:solidFill>
                <a:latin typeface="Arial Black"/>
                <a:ea typeface="微软雅黑"/>
              </a:rPr>
              <a:t>MEET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395280" y="1196640"/>
            <a:ext cx="8353080" cy="511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2013 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Section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endParaRPr lang="en-US" sz="2800" dirty="0" smtClean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70000"/>
              <a:buFont typeface="Wingdings" charset="2"/>
              <a:buChar char=""/>
            </a:pPr>
            <a:r>
              <a:rPr lang="en-US" sz="2800" dirty="0" smtClean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Navigation </a:t>
            </a:r>
            <a:r>
              <a:rPr lang="en-US" sz="28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Drawer</a:t>
            </a:r>
            <a:endParaRPr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solidFill>
                <a:prstClr val="black"/>
              </a:solidFill>
            </a:endParaRPr>
          </a:p>
        </p:txBody>
      </p:sp>
      <p:pic>
        <p:nvPicPr>
          <p:cNvPr id="45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7452360" y="-171360"/>
            <a:ext cx="1522440" cy="1522440"/>
          </a:xfrm>
          <a:prstGeom prst="rect">
            <a:avLst/>
          </a:prstGeom>
          <a:ln>
            <a:noFill/>
          </a:ln>
        </p:spPr>
      </p:pic>
      <p:pic>
        <p:nvPicPr>
          <p:cNvPr id="451" name="图片 450"/>
          <p:cNvPicPr/>
          <p:nvPr/>
        </p:nvPicPr>
        <p:blipFill>
          <a:blip r:embed="rId4"/>
          <a:stretch>
            <a:fillRect/>
          </a:stretch>
        </p:blipFill>
        <p:spPr>
          <a:xfrm>
            <a:off x="5065912" y="1196640"/>
            <a:ext cx="2674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855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功能演示 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83968" y="1486173"/>
            <a:ext cx="3600400" cy="5183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查看和修改个人资料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查看和修改匹配需求</a:t>
            </a:r>
            <a:endParaRPr lang="en-US" altLang="zh-CN" sz="2000" b="0" dirty="0" smtClean="0"/>
          </a:p>
          <a:p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/>
              <a:t>查看用户使用手机时间分布</a:t>
            </a:r>
            <a:endParaRPr lang="en-US" altLang="zh-CN" sz="20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查看已安装</a:t>
            </a:r>
            <a:r>
              <a:rPr lang="en-US" altLang="zh-CN" sz="2000" b="0" dirty="0" smtClean="0"/>
              <a:t>APP</a:t>
            </a:r>
            <a:r>
              <a:rPr lang="zh-CN" altLang="en-US" sz="2000" b="0" dirty="0" smtClean="0"/>
              <a:t>列表</a:t>
            </a:r>
            <a:endParaRPr lang="en-US" altLang="zh-CN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查看周围“遇见”用户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查看周围用户信息</a:t>
            </a: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按需求匹配用户并提示</a:t>
            </a:r>
            <a:endParaRPr lang="en-US" altLang="zh-CN" sz="2000" b="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b="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000" b="0" dirty="0" smtClean="0"/>
              <a:t>蓝牙连接聊天</a:t>
            </a:r>
            <a:endParaRPr lang="zh-CN" altLang="en-US" sz="2000" b="0" dirty="0"/>
          </a:p>
          <a:p>
            <a:pPr lvl="0"/>
            <a:endParaRPr lang="zh-CN" altLang="en-US" sz="20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3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2"/>
          <p:cNvSpPr txBox="1">
            <a:spLocks/>
          </p:cNvSpPr>
          <p:nvPr/>
        </p:nvSpPr>
        <p:spPr>
          <a:xfrm>
            <a:off x="395536" y="2924944"/>
            <a:ext cx="8353424" cy="306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 smtClean="0"/>
              <a:t>我们</a:t>
            </a:r>
            <a:r>
              <a:rPr lang="zh-CN" altLang="en-US" sz="2800" b="0" dirty="0"/>
              <a:t>的</a:t>
            </a:r>
            <a:r>
              <a:rPr lang="zh-CN" altLang="en-US" sz="2800" b="0" dirty="0" smtClean="0"/>
              <a:t>理念</a:t>
            </a:r>
            <a:endParaRPr lang="en-US" altLang="zh-CN" sz="2800" b="0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sz="2400" b="0" dirty="0" smtClean="0"/>
              <a:t>不要让错过成为一辈子的遗憾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/>
              <a:t>人与人的距离近了，心也就更近</a:t>
            </a:r>
            <a:r>
              <a:rPr lang="zh-CN" altLang="en-US" sz="2400" dirty="0" smtClean="0"/>
              <a:t>了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第一印象很</a:t>
            </a:r>
            <a:r>
              <a:rPr lang="zh-CN" altLang="en-US" sz="2400" dirty="0" smtClean="0"/>
              <a:t>重要，对“遇见”用户来说更重要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什么是“遇见”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一款“近距离陌生人”手机社交应用</a:t>
            </a:r>
            <a:endParaRPr lang="en-US" altLang="zh-CN" sz="2400" b="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旨在为您发现身边</a:t>
            </a:r>
            <a:r>
              <a:rPr lang="zh-CN" altLang="en-US" sz="2400" dirty="0"/>
              <a:t>志同道合的</a:t>
            </a:r>
            <a:r>
              <a:rPr lang="zh-CN" altLang="en-US" sz="2400" dirty="0" smtClean="0"/>
              <a:t>人，和</a:t>
            </a:r>
            <a:r>
              <a:rPr lang="zh-CN" altLang="en-US" sz="2400" b="0" dirty="0" smtClean="0"/>
              <a:t>想遇见的</a:t>
            </a:r>
            <a:r>
              <a:rPr lang="zh-CN" altLang="en-US" sz="2400" dirty="0" smtClean="0"/>
              <a:t>他或她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1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81"/>
    </mc:Choice>
    <mc:Fallback xmlns="">
      <p:transition spd="slow" advTm="25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的特点</a:t>
            </a:r>
            <a:endParaRPr lang="en-US" altLang="zh-CN" sz="2400" b="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无需</a:t>
            </a:r>
            <a:r>
              <a:rPr lang="zh-CN" altLang="en-US" sz="2400" dirty="0"/>
              <a:t>联网，只需蓝牙，就可搜索附近的“遇见”用户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能够查看附近“遇见”用户的个人</a:t>
            </a:r>
            <a:r>
              <a:rPr lang="zh-CN" altLang="en-US" sz="2400" dirty="0" smtClean="0"/>
              <a:t>资料，能够根据需求匹配用户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r>
              <a:rPr lang="zh-CN" altLang="en-US" sz="2400" dirty="0"/>
              <a:t>匹配</a:t>
            </a:r>
            <a:r>
              <a:rPr lang="zh-CN" altLang="en-US" sz="2400" dirty="0" smtClean="0"/>
              <a:t>用户可以蓝牙聊天、交换名片和玩真心话游戏</a:t>
            </a:r>
            <a:endParaRPr lang="en-US" altLang="zh-CN" sz="2400" dirty="0"/>
          </a:p>
          <a:p>
            <a:pPr lvl="1"/>
            <a:endParaRPr lang="en-US" altLang="zh-CN" sz="2400" b="0" dirty="0" smtClean="0"/>
          </a:p>
          <a:p>
            <a:pPr lvl="1"/>
            <a:r>
              <a:rPr lang="zh-CN" altLang="en-US" sz="2400" b="0" dirty="0" smtClean="0"/>
              <a:t>能够分析用户特点，给用户打上标签</a:t>
            </a:r>
            <a:endParaRPr lang="en-US" altLang="zh-CN" sz="2400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什么是“遇见”</a:t>
            </a:r>
            <a:r>
              <a:rPr lang="en-US" altLang="zh-CN" sz="2000" dirty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28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800" b="0" dirty="0"/>
              <a:t>我们</a:t>
            </a:r>
            <a:r>
              <a:rPr lang="zh-CN" altLang="en-US" sz="2800" b="0" dirty="0" smtClean="0"/>
              <a:t>的“与众不同”之处在于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根据</a:t>
            </a:r>
            <a:r>
              <a:rPr lang="zh-CN" altLang="en-US" sz="2400" dirty="0"/>
              <a:t>蓝牙</a:t>
            </a:r>
            <a:r>
              <a:rPr lang="en-US" altLang="zh-CN" sz="2400" dirty="0"/>
              <a:t>class2</a:t>
            </a:r>
            <a:r>
              <a:rPr lang="zh-CN" altLang="en-US" sz="2400" dirty="0" smtClean="0"/>
              <a:t>标准，在</a:t>
            </a:r>
            <a:r>
              <a:rPr lang="zh-CN" altLang="en-US" sz="2400" dirty="0"/>
              <a:t>有一定的障碍的情况下</a:t>
            </a:r>
            <a:r>
              <a:rPr lang="zh-CN" altLang="en-US" sz="2400" dirty="0" smtClean="0"/>
              <a:t>，蓝牙传输距离有</a:t>
            </a:r>
            <a:r>
              <a:rPr lang="en-US" altLang="zh-CN" sz="2400" dirty="0" smtClean="0"/>
              <a:t>10</a:t>
            </a:r>
            <a:r>
              <a:rPr lang="zh-CN" altLang="en-US" sz="2400" dirty="0"/>
              <a:t>米</a:t>
            </a:r>
            <a:r>
              <a:rPr lang="zh-CN" altLang="en-US" sz="2400" dirty="0" smtClean="0"/>
              <a:t>左右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zh-CN" altLang="en-US" sz="2400" dirty="0" smtClean="0"/>
              <a:t>无</a:t>
            </a:r>
            <a:r>
              <a:rPr lang="zh-CN" altLang="en-US" sz="2400" dirty="0"/>
              <a:t>任何障碍的话，严格按照</a:t>
            </a:r>
            <a:r>
              <a:rPr lang="zh-CN" altLang="en-US" sz="2400" dirty="0" smtClean="0"/>
              <a:t>标准</a:t>
            </a:r>
            <a:r>
              <a:rPr lang="zh-CN" altLang="en-US" sz="2400" dirty="0"/>
              <a:t>生产</a:t>
            </a:r>
            <a:r>
              <a:rPr lang="zh-CN" altLang="en-US" sz="2400" dirty="0" smtClean="0"/>
              <a:t>的蓝牙产品，传输距离可</a:t>
            </a:r>
            <a:r>
              <a:rPr lang="zh-CN" altLang="en-US" sz="2400" dirty="0"/>
              <a:t>达到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米</a:t>
            </a:r>
          </a:p>
          <a:p>
            <a:pPr lvl="1"/>
            <a:endParaRPr lang="zh-CN" altLang="en-US" sz="2400" dirty="0"/>
          </a:p>
          <a:p>
            <a:pPr marL="0" indent="0">
              <a:buNone/>
            </a:pPr>
            <a:endParaRPr lang="en-US" altLang="zh-CN" sz="360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395040" y="4987347"/>
            <a:ext cx="8353424" cy="1610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3200" dirty="0" smtClean="0"/>
              <a:t>软件里的那个他或她，就在我们身边</a:t>
            </a:r>
            <a:endParaRPr lang="en-US" altLang="zh-CN" sz="3200" b="0" dirty="0" smtClean="0"/>
          </a:p>
          <a:p>
            <a:pPr lvl="1"/>
            <a:endParaRPr lang="en-US" altLang="zh-CN" sz="2400" dirty="0" smtClean="0"/>
          </a:p>
          <a:p>
            <a:pPr marL="457200" lvl="1" indent="0" fontAlgn="auto">
              <a:spcAft>
                <a:spcPts val="0"/>
              </a:spcAft>
              <a:buSzTx/>
              <a:buNone/>
            </a:pPr>
            <a:r>
              <a:rPr lang="zh-CN" altLang="en-US" sz="3200" dirty="0" smtClean="0">
                <a:solidFill>
                  <a:srgbClr val="111111"/>
                </a:solidFill>
              </a:rPr>
              <a:t>只要双方愿意，见面就不是问题</a:t>
            </a:r>
            <a:r>
              <a:rPr lang="en-US" altLang="zh-CN" sz="3200" dirty="0">
                <a:solidFill>
                  <a:srgbClr val="111111"/>
                </a:solidFill>
              </a:rPr>
              <a:t> </a:t>
            </a:r>
            <a:r>
              <a:rPr lang="en-US" altLang="zh-CN" sz="3200" dirty="0" smtClean="0"/>
              <a:t>^_^</a:t>
            </a:r>
          </a:p>
          <a:p>
            <a:pPr lvl="1"/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95289" y="4149080"/>
            <a:ext cx="8353424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/>
              <a:t>这意味着：</a:t>
            </a:r>
            <a:endParaRPr lang="en-US" altLang="zh-CN" sz="2400" b="0" dirty="0" smtClean="0"/>
          </a:p>
          <a:p>
            <a:pPr lvl="1"/>
            <a:endParaRPr lang="en-US" altLang="zh-CN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3605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81577"/>
              </p:ext>
            </p:extLst>
          </p:nvPr>
        </p:nvGraphicFramePr>
        <p:xfrm>
          <a:off x="467546" y="1351359"/>
          <a:ext cx="3816423" cy="40792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115941"/>
                <a:gridCol w="2376264"/>
              </a:tblGrid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昵称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橙汁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生日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1992-12-10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籍贯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台湾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居住地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手机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18817558105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QQ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Email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853885471@qq.com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微博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社交网站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Facebook</a:t>
                      </a:r>
                      <a:r>
                        <a:rPr lang="zh-CN" altLang="en-US" dirty="0" smtClean="0"/>
                        <a:t>：程治谦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891"/>
              </p:ext>
            </p:extLst>
          </p:nvPr>
        </p:nvGraphicFramePr>
        <p:xfrm>
          <a:off x="4685309" y="1351359"/>
          <a:ext cx="3816423" cy="407416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324218"/>
                <a:gridCol w="1074642"/>
                <a:gridCol w="2417563"/>
              </a:tblGrid>
              <a:tr h="133425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教育情况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大学</a:t>
                      </a:r>
                      <a:endParaRPr lang="zh-CN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上海交通大学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东莞中学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初中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宏远外国语学校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小学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小牛津双语学校</a:t>
                      </a:r>
                      <a:endParaRPr lang="zh-CN" altLang="en-US" dirty="0"/>
                    </a:p>
                  </a:txBody>
                  <a:tcPr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兴趣爱好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游戏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炉石传说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魔兽世界</a:t>
                      </a:r>
                      <a:endParaRPr lang="zh-CN" altLang="en-US" dirty="0"/>
                    </a:p>
                  </a:txBody>
                  <a:tcP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运动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羽毛球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动漫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灼眼的夏娜</a:t>
                      </a:r>
                      <a:r>
                        <a:rPr lang="en-US" altLang="zh-CN" dirty="0" smtClean="0"/>
                        <a:t>;……</a:t>
                      </a:r>
                      <a:r>
                        <a:rPr lang="zh-CN" altLang="en-US" dirty="0" smtClean="0"/>
                        <a:t>很多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音乐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周杰伦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书籍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天才在左疯子在右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电影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黑客帝国</a:t>
                      </a:r>
                      <a:r>
                        <a:rPr lang="en-US" altLang="zh-CN" dirty="0" smtClean="0"/>
                        <a:t>;</a:t>
                      </a:r>
                      <a:r>
                        <a:rPr lang="zh-CN" altLang="en-US" dirty="0" smtClean="0"/>
                        <a:t>冰与火之歌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其他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养猫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6972"/>
              </p:ext>
            </p:extLst>
          </p:nvPr>
        </p:nvGraphicFramePr>
        <p:xfrm>
          <a:off x="467544" y="5805264"/>
          <a:ext cx="8034187" cy="37084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440160"/>
                <a:gridCol w="6594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程序员；铲屎官；魔方；</a:t>
                      </a:r>
                      <a:r>
                        <a:rPr lang="en-US" altLang="zh-CN" dirty="0" smtClean="0"/>
                        <a:t>INFJ</a:t>
                      </a:r>
                      <a:r>
                        <a:rPr lang="zh-CN" altLang="en-US" dirty="0" smtClean="0"/>
                        <a:t>型人格；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58288"/>
              </p:ext>
            </p:extLst>
          </p:nvPr>
        </p:nvGraphicFramePr>
        <p:xfrm>
          <a:off x="1115616" y="1700808"/>
          <a:ext cx="3168352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373109"/>
                <a:gridCol w="179524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同校同学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60552"/>
              </p:ext>
            </p:extLst>
          </p:nvPr>
        </p:nvGraphicFramePr>
        <p:xfrm>
          <a:off x="4716016" y="1700808"/>
          <a:ext cx="3096344" cy="3962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248281"/>
                <a:gridCol w="1848063"/>
              </a:tblGrid>
              <a:tr h="340050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游戏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20-28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37159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005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6287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炉石传说</a:t>
                      </a:r>
                      <a:r>
                        <a:rPr lang="en-US" altLang="zh-CN" sz="2000" dirty="0" smtClean="0"/>
                        <a:t>;LOL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930549"/>
              </p:ext>
            </p:extLst>
          </p:nvPr>
        </p:nvGraphicFramePr>
        <p:xfrm>
          <a:off x="2339752" y="1352128"/>
          <a:ext cx="3600400" cy="48898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641062"/>
                <a:gridCol w="1959338"/>
              </a:tblGrid>
              <a:tr h="347718"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需求名称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bg1"/>
                          </a:solidFill>
                        </a:rPr>
                        <a:t>女朋友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性别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女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年龄范围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20-23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籍贯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中国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居住地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上海交通大学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高中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上海中学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初中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上海交大附中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47718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小学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闵行实验小学</a:t>
                      </a:r>
                      <a:endParaRPr lang="zh-CN" altLang="en-US" sz="20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323672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关键词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/>
                        <a:t>程序员；热情；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zh-CN" altLang="en-US" sz="2000" dirty="0" smtClean="0"/>
                        <a:t>铲屎官；</a:t>
                      </a:r>
                      <a:r>
                        <a:rPr lang="en-US" altLang="zh-CN" sz="2000" dirty="0" smtClean="0"/>
                        <a:t>… …</a:t>
                      </a:r>
                      <a:r>
                        <a:rPr lang="zh-CN" altLang="en-US" sz="2000" dirty="0" smtClean="0"/>
                        <a:t>（此处省略</a:t>
                      </a:r>
                      <a:endParaRPr lang="en-US" altLang="zh-CN" sz="2000" dirty="0" smtClean="0"/>
                    </a:p>
                    <a:p>
                      <a:pPr algn="l"/>
                      <a:r>
                        <a:rPr lang="en-US" altLang="zh-CN" sz="2000" dirty="0" smtClean="0"/>
                        <a:t>100</a:t>
                      </a:r>
                      <a:r>
                        <a:rPr lang="zh-CN" altLang="en-US" sz="2000" dirty="0" smtClean="0"/>
                        <a:t>个词）</a:t>
                      </a:r>
                      <a:endParaRPr lang="en-US" altLang="zh-CN" sz="2000" dirty="0" smtClean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“遇见”对的人  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773412"/>
            <a:ext cx="4608759" cy="4535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0" dirty="0" smtClean="0"/>
              <a:t>填完个人资料后，别人就可以通过“遇见”发现你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/>
              <a:t>填</a:t>
            </a:r>
            <a:r>
              <a:rPr lang="zh-CN" altLang="en-US" b="0" dirty="0" smtClean="0"/>
              <a:t>完需求之后，软件就会根据需求找你想要找的人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出于隐私考虑，用户可以设置每一项信息是否对外公开</a:t>
            </a:r>
            <a:endParaRPr lang="en-US" altLang="zh-CN" b="0" dirty="0" smtClean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orange\Desktop\QQ图片2015121015311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2794811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00" y="260351"/>
            <a:ext cx="8353424" cy="720724"/>
          </a:xfrm>
        </p:spPr>
        <p:txBody>
          <a:bodyPr>
            <a:normAutofit/>
          </a:bodyPr>
          <a:lstStyle/>
          <a:p>
            <a:r>
              <a:rPr lang="zh-CN" altLang="en-US" dirty="0"/>
              <a:t>“名字”是匹配的</a:t>
            </a:r>
            <a:r>
              <a:rPr lang="zh-CN" altLang="en-US" dirty="0" smtClean="0"/>
              <a:t>关键　</a:t>
            </a:r>
            <a:r>
              <a:rPr lang="en-US" altLang="zh-CN" sz="2000" dirty="0" smtClean="0">
                <a:solidFill>
                  <a:srgbClr val="111111"/>
                </a:solidFill>
              </a:rPr>
              <a:t>MEET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395289" y="1196752"/>
            <a:ext cx="8353424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可能会有人好奇</a:t>
            </a:r>
            <a:endParaRPr lang="en-US" altLang="zh-CN" sz="2800" b="0" dirty="0" smtClean="0"/>
          </a:p>
          <a:p>
            <a:endParaRPr lang="en-US" altLang="zh-CN" sz="2800" b="0" dirty="0" smtClean="0"/>
          </a:p>
          <a:p>
            <a:pPr marL="0" indent="0" algn="ctr">
              <a:buNone/>
            </a:pPr>
            <a:r>
              <a:rPr lang="zh-CN" altLang="en-US" sz="2800" dirty="0" smtClean="0"/>
              <a:t>不用网络，我们是如何实现用户搜索和匹配的？</a:t>
            </a:r>
            <a:endParaRPr lang="en-US" altLang="zh-CN" sz="2800" dirty="0" smtClean="0"/>
          </a:p>
          <a:p>
            <a:endParaRPr lang="en-US" altLang="zh-CN" sz="2800" b="0" dirty="0" smtClean="0"/>
          </a:p>
          <a:p>
            <a:endParaRPr lang="en-US" altLang="zh-CN" sz="2800" b="0" dirty="0"/>
          </a:p>
          <a:p>
            <a:endParaRPr lang="en-US" altLang="zh-CN" sz="2800" b="0" dirty="0" smtClean="0"/>
          </a:p>
          <a:p>
            <a:endParaRPr lang="en-US" altLang="zh-CN" sz="2800" b="0" dirty="0"/>
          </a:p>
        </p:txBody>
      </p:sp>
      <p:pic>
        <p:nvPicPr>
          <p:cNvPr id="7" name="Picture 2" descr="D:\Users\orange\Desktop\ico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71400"/>
            <a:ext cx="1522759" cy="152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10700"/>
              </p:ext>
            </p:extLst>
          </p:nvPr>
        </p:nvGraphicFramePr>
        <p:xfrm>
          <a:off x="1522938" y="5042128"/>
          <a:ext cx="2617014" cy="162723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28929"/>
              </a:tblGrid>
              <a:tr h="257784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基本信息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昵称</a:t>
                      </a:r>
                      <a:endParaRPr lang="zh-CN" altLang="en-US" sz="11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橙汁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姓名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性别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男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生日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1992-12-10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籍贯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台湾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318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居住地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上海</a:t>
                      </a:r>
                      <a:endParaRPr lang="zh-CN" altLang="en-US" sz="1100" dirty="0"/>
                    </a:p>
                  </a:txBody>
                  <a:tcPr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36158"/>
              </p:ext>
            </p:extLst>
          </p:nvPr>
        </p:nvGraphicFramePr>
        <p:xfrm>
          <a:off x="4572000" y="5042128"/>
          <a:ext cx="2664296" cy="12954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223108"/>
                <a:gridCol w="764977"/>
                <a:gridCol w="1676211"/>
              </a:tblGrid>
              <a:tr h="257784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联系方式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手机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18817558105</a:t>
                      </a:r>
                      <a:endParaRPr lang="zh-CN" altLang="en-US" sz="1100" dirty="0"/>
                    </a:p>
                  </a:txBody>
                  <a:tcP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QQ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Email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853885471@qq.com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微博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orange-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778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社交网站</a:t>
                      </a:r>
                      <a:endParaRPr lang="zh-CN" altLang="en-US" sz="1100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Facebook</a:t>
                      </a:r>
                      <a:r>
                        <a:rPr lang="zh-CN" altLang="en-US" sz="1100" dirty="0" smtClean="0"/>
                        <a:t>：程治谦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008692"/>
              </p:ext>
            </p:extLst>
          </p:nvPr>
        </p:nvGraphicFramePr>
        <p:xfrm>
          <a:off x="4572000" y="6410280"/>
          <a:ext cx="2664296" cy="25908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1008112"/>
                <a:gridCol w="1656184"/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标签</a:t>
                      </a:r>
                      <a:endParaRPr lang="zh-CN" altLang="en-US" sz="11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程序员；</a:t>
                      </a:r>
                      <a:r>
                        <a:rPr lang="en-US" altLang="zh-CN" sz="1100" dirty="0" smtClean="0"/>
                        <a:t>INFJ</a:t>
                      </a:r>
                      <a:r>
                        <a:rPr lang="zh-CN" altLang="en-US" sz="1100" dirty="0" smtClean="0"/>
                        <a:t>型人格；</a:t>
                      </a:r>
                      <a:endParaRPr lang="zh-CN" altLang="en-US" sz="11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占位符 2"/>
          <p:cNvSpPr txBox="1">
            <a:spLocks/>
          </p:cNvSpPr>
          <p:nvPr/>
        </p:nvSpPr>
        <p:spPr>
          <a:xfrm>
            <a:off x="395040" y="3068960"/>
            <a:ext cx="8353424" cy="58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 smtClean="0"/>
              <a:t>其实答案很简单，秘密就在蓝牙名称里</a:t>
            </a:r>
            <a:endParaRPr lang="en-US" altLang="zh-CN" sz="2800" b="0" dirty="0" smtClean="0"/>
          </a:p>
          <a:p>
            <a:endParaRPr lang="en-US" altLang="zh-CN" sz="2800" b="0" dirty="0"/>
          </a:p>
        </p:txBody>
      </p:sp>
      <p:sp>
        <p:nvSpPr>
          <p:cNvPr id="10" name="文本占位符 2"/>
          <p:cNvSpPr txBox="1">
            <a:spLocks/>
          </p:cNvSpPr>
          <p:nvPr/>
        </p:nvSpPr>
        <p:spPr>
          <a:xfrm>
            <a:off x="395289" y="3829371"/>
            <a:ext cx="8353424" cy="1039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70000"/>
              <a:buFont typeface="Wingdings" pitchFamily="2" charset="2"/>
              <a:buChar char="l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0" dirty="0" smtClean="0"/>
              <a:t>泿</a:t>
            </a:r>
            <a:r>
              <a:rPr lang="zh-CN" altLang="en-US" b="0" dirty="0"/>
              <a:t>櫧硾奬岇</a:t>
            </a:r>
            <a:r>
              <a:rPr lang="ar-AE" altLang="zh-CN" b="0" dirty="0"/>
              <a:t>ﱪ</a:t>
            </a:r>
            <a:r>
              <a:rPr lang="en-US" altLang="zh-CN" b="0" dirty="0"/>
              <a:t>Z</a:t>
            </a:r>
            <a:r>
              <a:rPr lang="zh-CN" altLang="en-US" b="0" dirty="0"/>
              <a:t>塈䐬斶硾摤茦</a:t>
            </a:r>
            <a:r>
              <a:rPr lang="en-US" altLang="zh-CN" b="0" dirty="0"/>
              <a:t>k"**</a:t>
            </a:r>
            <a:r>
              <a:rPr lang="en-US" altLang="zh-CN" b="0" dirty="0" err="1"/>
              <a:t>i</a:t>
            </a:r>
            <a:r>
              <a:rPr lang="en-US" altLang="zh-CN" b="0" dirty="0"/>
              <a:t>&gt;"</a:t>
            </a:r>
            <a:r>
              <a:rPr lang="en-US" altLang="zh-CN" b="0" dirty="0" err="1"/>
              <a:t>i</a:t>
            </a:r>
            <a:r>
              <a:rPr lang="en-US" altLang="zh-CN" b="0" dirty="0"/>
              <a:t>&gt;"k</a:t>
            </a:r>
            <a:r>
              <a:rPr lang="zh-CN" altLang="en-US" b="0" dirty="0"/>
              <a:t>嚙支䠮杣</a:t>
            </a:r>
            <a:r>
              <a:rPr lang="en-US" altLang="zh-CN" b="0" dirty="0"/>
              <a:t>"cc"$&amp;&amp;</a:t>
            </a:r>
            <a:r>
              <a:rPr lang="en-US" altLang="zh-CN" b="0" dirty="0" err="1"/>
              <a:t>c"k</a:t>
            </a:r>
            <a:r>
              <a:rPr lang="en-US" altLang="zh-CN" b="0" dirty="0"/>
              <a:t>&amp;c&amp;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$"c&amp; </a:t>
            </a:r>
            <a:r>
              <a:rPr lang="en-US" altLang="zh-CN" b="0" dirty="0" err="1"/>
              <a:t>cc&amp;o</a:t>
            </a:r>
            <a:r>
              <a:rPr lang="en-US" altLang="zh-CN" b="0" dirty="0"/>
              <a:t>$"</a:t>
            </a:r>
            <a:r>
              <a:rPr lang="en-US" altLang="zh-CN" b="0" dirty="0" err="1"/>
              <a:t>bbup</a:t>
            </a:r>
            <a:r>
              <a:rPr lang="en-US" altLang="zh-CN" b="0" dirty="0" smtClean="0"/>
              <a:t>|~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60975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第一PPT，www.1ppt.com">
  <a:themeElements>
    <a:clrScheme name="www.slideto.Me blue L5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70C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6600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1225</Words>
  <Application>Microsoft Office PowerPoint</Application>
  <PresentationFormat>全屏显示(4:3)</PresentationFormat>
  <Paragraphs>359</Paragraphs>
  <Slides>21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第一PPT，www.1ppt.com</vt:lpstr>
      <vt:lpstr>Office Theme</vt:lpstr>
      <vt:lpstr>遇见MEET</vt:lpstr>
      <vt:lpstr>内容大纲  MEET</vt:lpstr>
      <vt:lpstr>什么是“遇见”MEET</vt:lpstr>
      <vt:lpstr>什么是“遇见”MEET</vt:lpstr>
      <vt:lpstr>什么是“遇见”MEET</vt:lpstr>
      <vt:lpstr>如何“遇见”对的人  MEET</vt:lpstr>
      <vt:lpstr>如何“遇见”对的人  MEET</vt:lpstr>
      <vt:lpstr>如何“遇见”对的人  MEET</vt:lpstr>
      <vt:lpstr>“名字”是匹配的关键　MEET</vt:lpstr>
      <vt:lpstr>“名字”是匹配的关键　MEET</vt:lpstr>
      <vt:lpstr>“名字”是匹配的关键　MEET</vt:lpstr>
      <vt:lpstr>“名字”是匹配的关键　MEET</vt:lpstr>
      <vt:lpstr>“遇见”的迭代计划  MEET</vt:lpstr>
      <vt:lpstr>“遇见”的迭代计划  MEET</vt:lpstr>
      <vt:lpstr>“遇见”的项目进展  MEET</vt:lpstr>
      <vt:lpstr>“遇见”的项目分工  MEET</vt:lpstr>
      <vt:lpstr>“遇见”的项目分工  MEET</vt:lpstr>
      <vt:lpstr>PowerPoint 演示文稿</vt:lpstr>
      <vt:lpstr>PowerPoint 演示文稿</vt:lpstr>
      <vt:lpstr>PowerPoint 演示文稿</vt:lpstr>
      <vt:lpstr>功能演示 MEET</vt:lpstr>
    </vt:vector>
  </TitlesOfParts>
  <Company>第一PPT模板网：www.1ppt.com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简单折叠图案幻灯片模板</dc:title>
  <dc:creator>orange</dc:creator>
  <cp:lastModifiedBy>orange</cp:lastModifiedBy>
  <cp:revision>233</cp:revision>
  <dcterms:created xsi:type="dcterms:W3CDTF">2015-10-15T06:46:16Z</dcterms:created>
  <dcterms:modified xsi:type="dcterms:W3CDTF">2015-12-11T03:20:50Z</dcterms:modified>
</cp:coreProperties>
</file>