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273" r:id="rId3"/>
    <p:sldId id="281" r:id="rId4"/>
    <p:sldId id="285" r:id="rId5"/>
    <p:sldId id="301" r:id="rId6"/>
    <p:sldId id="291" r:id="rId7"/>
    <p:sldId id="292" r:id="rId8"/>
    <p:sldId id="293" r:id="rId9"/>
    <p:sldId id="303" r:id="rId10"/>
    <p:sldId id="304" r:id="rId11"/>
    <p:sldId id="296" r:id="rId12"/>
    <p:sldId id="297" r:id="rId13"/>
    <p:sldId id="286" r:id="rId14"/>
    <p:sldId id="288" r:id="rId15"/>
    <p:sldId id="290" r:id="rId16"/>
    <p:sldId id="287" r:id="rId17"/>
    <p:sldId id="289" r:id="rId18"/>
    <p:sldId id="283" r:id="rId19"/>
    <p:sldId id="299" r:id="rId20"/>
    <p:sldId id="300" r:id="rId21"/>
    <p:sldId id="298" r:id="rId22"/>
    <p:sldId id="276" r:id="rId23"/>
    <p:sldId id="278" r:id="rId24"/>
    <p:sldId id="261" r:id="rId25"/>
    <p:sldId id="279" r:id="rId26"/>
    <p:sldId id="270" r:id="rId27"/>
    <p:sldId id="260" r:id="rId28"/>
    <p:sldId id="264" r:id="rId29"/>
    <p:sldId id="272" r:id="rId30"/>
    <p:sldId id="277" r:id="rId31"/>
    <p:sldId id="267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49283456"/>
        <c:axId val="49284992"/>
      </c:barChart>
      <c:catAx>
        <c:axId val="492834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4992"/>
        <c:crosses val="autoZero"/>
        <c:auto val="1"/>
        <c:lblAlgn val="ctr"/>
        <c:lblOffset val="100"/>
        <c:noMultiLvlLbl val="0"/>
      </c:catAx>
      <c:valAx>
        <c:axId val="4928499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34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46432"/>
        <c:axId val="49347968"/>
      </c:lineChart>
      <c:catAx>
        <c:axId val="493464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7968"/>
        <c:crosses val="autoZero"/>
        <c:auto val="1"/>
        <c:lblAlgn val="ctr"/>
        <c:lblOffset val="100"/>
        <c:noMultiLvlLbl val="0"/>
      </c:catAx>
      <c:valAx>
        <c:axId val="493479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6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64865408"/>
        <c:axId val="64866944"/>
      </c:barChart>
      <c:catAx>
        <c:axId val="64865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6944"/>
        <c:crosses val="autoZero"/>
        <c:auto val="1"/>
        <c:lblAlgn val="ctr"/>
        <c:lblOffset val="100"/>
        <c:noMultiLvlLbl val="0"/>
      </c:catAx>
      <c:valAx>
        <c:axId val="6486694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5408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9585664"/>
        <c:axId val="79587200"/>
      </c:barChart>
      <c:catAx>
        <c:axId val="79585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7200"/>
        <c:crosses val="autoZero"/>
        <c:auto val="1"/>
        <c:lblAlgn val="ctr"/>
        <c:lblOffset val="100"/>
        <c:noMultiLvlLbl val="0"/>
      </c:catAx>
      <c:valAx>
        <c:axId val="7958720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3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“名字”是匹配的关键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742950" lvl="2" indent="-342900"/>
            <a:endParaRPr lang="en-US" altLang="zh-CN" sz="2200" dirty="0"/>
          </a:p>
          <a:p>
            <a:pPr marL="742950" lvl="2" indent="-342900"/>
            <a:r>
              <a:rPr lang="en-US" altLang="zh-CN" sz="2400" dirty="0"/>
              <a:t>UTF-8</a:t>
            </a:r>
            <a:r>
              <a:rPr lang="zh-CN" altLang="zh-CN" sz="2400" dirty="0"/>
              <a:t>编码格式下，蓝牙名字的长度不能超过</a:t>
            </a:r>
            <a:r>
              <a:rPr lang="en-US" altLang="zh-CN" sz="2400" dirty="0"/>
              <a:t>248</a:t>
            </a:r>
            <a:r>
              <a:rPr lang="zh-CN" altLang="zh-CN" sz="2400" dirty="0"/>
              <a:t>字节</a:t>
            </a:r>
            <a:endParaRPr lang="en-US" altLang="zh-CN" sz="2200" dirty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089400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08550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89400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0250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9" name="AutoShape 11"/>
          <p:cNvCxnSpPr>
            <a:cxnSpLocks noChangeShapeType="1"/>
          </p:cNvCxnSpPr>
          <p:nvPr/>
        </p:nvCxnSpPr>
        <p:spPr bwMode="auto">
          <a:xfrm flipH="1">
            <a:off x="1990725" y="3743325"/>
            <a:ext cx="143827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2"/>
          <p:cNvCxnSpPr>
            <a:cxnSpLocks noChangeShapeType="1"/>
          </p:cNvCxnSpPr>
          <p:nvPr/>
        </p:nvCxnSpPr>
        <p:spPr bwMode="auto">
          <a:xfrm flipH="1">
            <a:off x="1990725" y="4467225"/>
            <a:ext cx="1438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3"/>
          <p:cNvCxnSpPr>
            <a:cxnSpLocks noChangeShapeType="1"/>
          </p:cNvCxnSpPr>
          <p:nvPr/>
        </p:nvCxnSpPr>
        <p:spPr bwMode="auto">
          <a:xfrm flipH="1" flipV="1">
            <a:off x="1990725" y="4581525"/>
            <a:ext cx="135255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62" y="40770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62" y="4105647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5589612" y="4569197"/>
            <a:ext cx="1390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196752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465313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37365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" r="16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一款“近距离陌生人”手机社交应用</a:t>
            </a:r>
            <a:endParaRPr lang="en-US" altLang="zh-CN" sz="2400" b="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旨在为您发现身边</a:t>
            </a:r>
            <a:r>
              <a:rPr lang="zh-CN" altLang="en-US" sz="2400" dirty="0"/>
              <a:t>志同道合的</a:t>
            </a:r>
            <a:r>
              <a:rPr lang="zh-CN" altLang="en-US" sz="2400" dirty="0" smtClean="0"/>
              <a:t>人，和</a:t>
            </a:r>
            <a:r>
              <a:rPr lang="zh-CN" altLang="en-US" sz="2400" b="0" dirty="0" smtClean="0"/>
              <a:t>想遇见的</a:t>
            </a:r>
            <a:r>
              <a:rPr lang="zh-CN" altLang="en-US" sz="2400" dirty="0" smtClean="0"/>
              <a:t>他或她</a:t>
            </a:r>
            <a:endParaRPr lang="en-US" altLang="zh-CN" sz="2400" b="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0"/>
            <a:r>
              <a:rPr lang="zh-CN" altLang="en-US" sz="2800" b="0" dirty="0"/>
              <a:t>我们的</a:t>
            </a:r>
            <a:r>
              <a:rPr lang="zh-CN" altLang="en-US" sz="2800" b="0" dirty="0" smtClean="0"/>
              <a:t>理念</a:t>
            </a:r>
            <a:endParaRPr lang="en-US" altLang="zh-CN" sz="2800" b="0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b="0" dirty="0" smtClean="0"/>
              <a:t>不要让错过成为一辈子的遗憾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人与人的距离近了，心也就更近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第一印象很</a:t>
            </a:r>
            <a:r>
              <a:rPr lang="zh-CN" altLang="en-US" sz="2400" dirty="0" smtClean="0"/>
              <a:t>重要，对“遇见”用户来说更重要</a:t>
            </a:r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ADE-FD31-4777-AE2D-AEED3641120A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的特点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无需</a:t>
            </a:r>
            <a:r>
              <a:rPr lang="zh-CN" altLang="en-US" sz="2400" dirty="0"/>
              <a:t>联网，只需蓝牙，就可搜索附近的“遇见”用户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能够查看附近“遇见”用户的个人</a:t>
            </a:r>
            <a:r>
              <a:rPr lang="zh-CN" altLang="en-US" sz="2400" dirty="0" smtClean="0"/>
              <a:t>资料，能够根据需求匹配用户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匹配</a:t>
            </a:r>
            <a:r>
              <a:rPr lang="zh-CN" altLang="en-US" sz="2400" dirty="0" smtClean="0"/>
              <a:t>用户可以蓝牙聊天、交换名片和玩文字游戏</a:t>
            </a:r>
            <a:endParaRPr lang="en-US" altLang="zh-CN" sz="240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能够分析用户特点，给用户打上标签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的“与众不同”在于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根据蓝牙</a:t>
            </a:r>
            <a:r>
              <a:rPr lang="en-US" altLang="zh-CN" sz="2400" dirty="0"/>
              <a:t>class2</a:t>
            </a:r>
            <a:r>
              <a:rPr lang="zh-CN" altLang="en-US" sz="2400" dirty="0" smtClean="0"/>
              <a:t>标准，在</a:t>
            </a:r>
            <a:r>
              <a:rPr lang="zh-CN" altLang="en-US" sz="2400" dirty="0"/>
              <a:t>有一定的障碍的情况下</a:t>
            </a:r>
            <a:r>
              <a:rPr lang="zh-CN" altLang="en-US" sz="2400" dirty="0" smtClean="0"/>
              <a:t>，蓝牙传输距离有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zh-CN" altLang="en-US" sz="2400" dirty="0"/>
              <a:t>任何障碍的话，严格按照</a:t>
            </a:r>
            <a:r>
              <a:rPr lang="zh-CN" altLang="en-US" sz="2400" dirty="0" smtClean="0"/>
              <a:t>标准</a:t>
            </a:r>
            <a:r>
              <a:rPr lang="zh-CN" altLang="en-US" sz="2400" dirty="0"/>
              <a:t>生产</a:t>
            </a:r>
            <a:r>
              <a:rPr lang="zh-CN" altLang="en-US" sz="2400" dirty="0" smtClean="0"/>
              <a:t>的蓝牙产品，传输距离可</a:t>
            </a:r>
            <a:r>
              <a:rPr lang="zh-CN" altLang="en-US" sz="2400" dirty="0"/>
              <a:t>达到</a:t>
            </a:r>
            <a:r>
              <a:rPr lang="en-US" altLang="zh-CN" sz="2400" dirty="0"/>
              <a:t>30</a:t>
            </a:r>
            <a:r>
              <a:rPr lang="zh-CN" altLang="en-US" sz="2400" dirty="0" smtClean="0"/>
              <a:t>米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zh-CN" altLang="en-US" sz="3600" dirty="0"/>
              <a:t>这</a:t>
            </a:r>
            <a:r>
              <a:rPr lang="zh-CN" altLang="en-US" sz="3600" dirty="0" smtClean="0"/>
              <a:t>意味着：</a:t>
            </a:r>
            <a:endParaRPr lang="en-US" altLang="zh-CN" sz="3600" dirty="0" smtClean="0"/>
          </a:p>
          <a:p>
            <a:pPr marL="457200" lvl="1" indent="0">
              <a:buNone/>
            </a:pP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sz="3200" dirty="0" smtClean="0"/>
              <a:t>软件里的那个他或她，就在我们身边</a:t>
            </a:r>
            <a:endParaRPr lang="en-US" altLang="zh-CN" sz="3200" b="0" dirty="0" smtClean="0"/>
          </a:p>
          <a:p>
            <a:pPr lvl="1"/>
            <a:endParaRPr lang="en-US" altLang="zh-CN" sz="2400" dirty="0" smtClean="0"/>
          </a:p>
          <a:p>
            <a:pPr marL="457200" lvl="1" indent="0" fontAlgn="auto">
              <a:spcAft>
                <a:spcPts val="0"/>
              </a:spcAft>
              <a:buSzTx/>
              <a:buNone/>
            </a:pPr>
            <a:r>
              <a:rPr lang="zh-CN" altLang="en-US" sz="3200" dirty="0" smtClean="0">
                <a:solidFill>
                  <a:srgbClr val="111111"/>
                </a:solidFill>
              </a:rPr>
              <a:t>只要双方愿意，见面就不是问题</a:t>
            </a:r>
            <a:r>
              <a:rPr lang="en-US" altLang="zh-CN" sz="3200" dirty="0">
                <a:solidFill>
                  <a:srgbClr val="111111"/>
                </a:solidFill>
              </a:rPr>
              <a:t> </a:t>
            </a:r>
            <a:r>
              <a:rPr lang="en-US" altLang="zh-CN" sz="3200" dirty="0" smtClean="0"/>
              <a:t>^_^</a:t>
            </a:r>
          </a:p>
          <a:p>
            <a:pPr lvl="1"/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1577"/>
              </p:ext>
            </p:extLst>
          </p:nvPr>
        </p:nvGraphicFramePr>
        <p:xfrm>
          <a:off x="467546" y="1351359"/>
          <a:ext cx="3816423" cy="40792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115941"/>
                <a:gridCol w="2376264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橙汁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1992-12-10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居住地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18817558105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853885471@qq.com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微博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社交网站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r>
                        <a:rPr lang="zh-CN" altLang="en-US" dirty="0" smtClean="0"/>
                        <a:t>：程治谦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91"/>
              </p:ext>
            </p:extLst>
          </p:nvPr>
        </p:nvGraphicFramePr>
        <p:xfrm>
          <a:off x="4685309" y="1351359"/>
          <a:ext cx="3816423" cy="40741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074642"/>
                <a:gridCol w="2417563"/>
              </a:tblGrid>
              <a:tr h="13342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教育情况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大学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上海交通大学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东莞中学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宏远外国语学校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小学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小牛津双语学校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兴趣爱好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炉石传说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魔兽世界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羽毛球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灼眼的夏娜</a:t>
                      </a:r>
                      <a:r>
                        <a:rPr lang="en-US" altLang="zh-CN" dirty="0" smtClean="0"/>
                        <a:t>;……</a:t>
                      </a:r>
                      <a:r>
                        <a:rPr lang="zh-CN" altLang="en-US" dirty="0" smtClean="0"/>
                        <a:t>很多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书籍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天才在左疯子在右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黑客帝国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冰与火之歌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6972"/>
              </p:ext>
            </p:extLst>
          </p:nvPr>
        </p:nvGraphicFramePr>
        <p:xfrm>
          <a:off x="467544" y="5805264"/>
          <a:ext cx="8034187" cy="3708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440160"/>
                <a:gridCol w="65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程序员；铲屎官；魔方；</a:t>
                      </a:r>
                      <a:r>
                        <a:rPr lang="en-US" altLang="zh-CN" dirty="0" smtClean="0"/>
                        <a:t>INFJ</a:t>
                      </a:r>
                      <a:r>
                        <a:rPr lang="zh-CN" altLang="en-US" dirty="0" smtClean="0"/>
                        <a:t>型人格；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58288"/>
              </p:ext>
            </p:extLst>
          </p:nvPr>
        </p:nvGraphicFramePr>
        <p:xfrm>
          <a:off x="1115616" y="1700808"/>
          <a:ext cx="3168352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373109"/>
                <a:gridCol w="179524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同校同学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60552"/>
              </p:ext>
            </p:extLst>
          </p:nvPr>
        </p:nvGraphicFramePr>
        <p:xfrm>
          <a:off x="4716016" y="1700808"/>
          <a:ext cx="3096344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48281"/>
                <a:gridCol w="184806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游戏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20-28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炉石传说</a:t>
                      </a:r>
                      <a:r>
                        <a:rPr lang="en-US" altLang="zh-CN" sz="2000" dirty="0" smtClean="0"/>
                        <a:t>;LOL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30549"/>
              </p:ext>
            </p:extLst>
          </p:nvPr>
        </p:nvGraphicFramePr>
        <p:xfrm>
          <a:off x="2339752" y="1352128"/>
          <a:ext cx="3600400" cy="48898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41062"/>
                <a:gridCol w="1959338"/>
              </a:tblGrid>
              <a:tr h="34771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女朋友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中国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上海中学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上海交大附中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闵行实验小学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32367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程序员；热情；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铲屎官；</a:t>
                      </a:r>
                      <a:r>
                        <a:rPr lang="en-US" altLang="zh-CN" sz="2000" dirty="0" smtClean="0"/>
                        <a:t>… …</a:t>
                      </a:r>
                      <a:r>
                        <a:rPr lang="zh-CN" altLang="en-US" sz="2000" dirty="0" smtClean="0"/>
                        <a:t>（此处省略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100</a:t>
                      </a:r>
                      <a:r>
                        <a:rPr lang="zh-CN" altLang="en-US" sz="2000" dirty="0" smtClean="0"/>
                        <a:t>个词）</a:t>
                      </a:r>
                      <a:endParaRPr lang="en-US" altLang="zh-CN" sz="2000" dirty="0" smtClean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773412"/>
            <a:ext cx="4608759" cy="453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填完个人资料后，别人就可以通过“遇见”发现你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/>
              <a:t>填</a:t>
            </a:r>
            <a:r>
              <a:rPr lang="zh-CN" altLang="en-US" b="0" dirty="0" smtClean="0"/>
              <a:t>完需求之后，软件就会根据需求找你想要找的人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出于隐私考虑，用户可以设置每一项信息是否对外公开</a:t>
            </a:r>
            <a:endParaRPr lang="en-US" altLang="zh-CN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orange\Desktop\QQ图片201512101531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948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可能会有人好奇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不用网络，我们是如何实现用户搜索和匹配的？</a:t>
            </a:r>
            <a:endParaRPr lang="en-US" altLang="zh-CN" sz="2800" dirty="0" smtClean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其实答案很简单，秘密就在蓝牙名称里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1419</Words>
  <Application>Microsoft Office PowerPoint</Application>
  <PresentationFormat>全屏显示(4:3)</PresentationFormat>
  <Paragraphs>424</Paragraphs>
  <Slides>31</Slides>
  <Notes>5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第一PPT，www.1ppt.com</vt:lpstr>
      <vt:lpstr>遇见MEET</vt:lpstr>
      <vt:lpstr>内容大纲  MEET</vt:lpstr>
      <vt:lpstr>什么是“遇见”MEET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“名字”是匹配的关键</vt:lpstr>
      <vt:lpstr>“名字”是匹配的关键</vt:lpstr>
      <vt:lpstr>“名字”是匹配的关键</vt:lpstr>
      <vt:lpstr>“名字”是匹配的关键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“遇见”中用户分析子系统实现  MEET</vt:lpstr>
      <vt:lpstr>“遇见”中用户分析子系统实现  MEET</vt:lpstr>
      <vt:lpstr>“遇见”中用户分析子系统实现  MEET</vt:lpstr>
      <vt:lpstr>功能演示 MEET</vt:lpstr>
      <vt:lpstr>单击此处添加标题</vt:lpstr>
      <vt:lpstr>流程图示 SmartArt</vt:lpstr>
      <vt:lpstr>表格样式</vt:lpstr>
      <vt:lpstr>单击此处添加标题</vt:lpstr>
      <vt:lpstr>数据图表样式</vt:lpstr>
      <vt:lpstr>点击此处添加幻灯节标题</vt:lpstr>
      <vt:lpstr>感谢观映</vt:lpstr>
      <vt:lpstr>单击此处添加图片标题</vt:lpstr>
      <vt:lpstr>单击此处添加标题</vt:lpstr>
      <vt:lpstr>使用说明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>orange</dc:creator>
  <cp:keywords/>
  <cp:lastModifiedBy>orange</cp:lastModifiedBy>
  <cp:revision>185</cp:revision>
  <dcterms:created xsi:type="dcterms:W3CDTF">2015-10-15T06:46:16Z</dcterms:created>
  <dcterms:modified xsi:type="dcterms:W3CDTF">2015-12-10T08:27:38Z</dcterms:modified>
  <cp:category/>
</cp:coreProperties>
</file>