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3" r:id="rId2"/>
    <p:sldId id="273" r:id="rId3"/>
    <p:sldId id="281" r:id="rId4"/>
    <p:sldId id="285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86" r:id="rId13"/>
    <p:sldId id="288" r:id="rId14"/>
    <p:sldId id="290" r:id="rId15"/>
    <p:sldId id="287" r:id="rId16"/>
    <p:sldId id="289" r:id="rId17"/>
    <p:sldId id="283" r:id="rId18"/>
    <p:sldId id="299" r:id="rId19"/>
    <p:sldId id="300" r:id="rId20"/>
    <p:sldId id="298" r:id="rId21"/>
    <p:sldId id="276" r:id="rId22"/>
    <p:sldId id="278" r:id="rId23"/>
    <p:sldId id="261" r:id="rId24"/>
    <p:sldId id="279" r:id="rId25"/>
    <p:sldId id="270" r:id="rId26"/>
    <p:sldId id="260" r:id="rId27"/>
    <p:sldId id="264" r:id="rId28"/>
    <p:sldId id="272" r:id="rId29"/>
    <p:sldId id="277" r:id="rId30"/>
    <p:sldId id="267" r:id="rId31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3737"/>
    <a:srgbClr val="6E6E6E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9" autoAdjust="0"/>
  </p:normalViewPr>
  <p:slideViewPr>
    <p:cSldViewPr showGuides="1">
      <p:cViewPr>
        <p:scale>
          <a:sx n="66" d="100"/>
          <a:sy n="66" d="100"/>
        </p:scale>
        <p:origin x="-1494" y="-156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47941504"/>
        <c:axId val="48378624"/>
      </c:barChart>
      <c:catAx>
        <c:axId val="479415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8378624"/>
        <c:crosses val="autoZero"/>
        <c:auto val="1"/>
        <c:lblAlgn val="ctr"/>
        <c:lblOffset val="100"/>
        <c:noMultiLvlLbl val="0"/>
      </c:catAx>
      <c:valAx>
        <c:axId val="4837862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794150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47488"/>
        <c:axId val="48449024"/>
      </c:lineChart>
      <c:catAx>
        <c:axId val="484474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8449024"/>
        <c:crosses val="autoZero"/>
        <c:auto val="1"/>
        <c:lblAlgn val="ctr"/>
        <c:lblOffset val="100"/>
        <c:noMultiLvlLbl val="0"/>
      </c:catAx>
      <c:valAx>
        <c:axId val="4844902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844748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48618496"/>
        <c:axId val="48640768"/>
      </c:barChart>
      <c:catAx>
        <c:axId val="4861849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48640768"/>
        <c:crosses val="autoZero"/>
        <c:auto val="1"/>
        <c:lblAlgn val="ctr"/>
        <c:lblOffset val="100"/>
        <c:noMultiLvlLbl val="0"/>
      </c:catAx>
      <c:valAx>
        <c:axId val="4864076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48618496"/>
        <c:crosses val="autoZero"/>
        <c:crossBetween val="between"/>
      </c:valAx>
    </c:plotArea>
    <c:legend>
      <c:legendPos val="t"/>
      <c:layout/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35333632"/>
        <c:axId val="35335168"/>
      </c:barChart>
      <c:catAx>
        <c:axId val="353336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35335168"/>
        <c:crosses val="autoZero"/>
        <c:auto val="1"/>
        <c:lblAlgn val="ctr"/>
        <c:lblOffset val="100"/>
        <c:noMultiLvlLbl val="0"/>
      </c:catAx>
      <c:valAx>
        <c:axId val="3533516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35333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/>
      <dgm:t>
        <a:bodyPr/>
        <a:lstStyle/>
        <a:p>
          <a:r>
            <a:rPr lang="zh-CN" altLang="en-US" sz="2400" dirty="0" smtClean="0"/>
            <a:t>   什么是“</a:t>
          </a:r>
          <a:r>
            <a:rPr lang="zh-CN" altLang="en-US" sz="2400" b="0" dirty="0" smtClean="0"/>
            <a:t>遇见</a:t>
          </a:r>
          <a:r>
            <a:rPr lang="zh-CN" altLang="en-US" sz="2400" dirty="0" smtClean="0"/>
            <a:t>”</a:t>
          </a:r>
          <a:endParaRPr lang="zh-CN" altLang="en-US" sz="2400" dirty="0"/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/>
      <dgm:t>
        <a:bodyPr/>
        <a:lstStyle/>
        <a:p>
          <a:r>
            <a:rPr lang="zh-CN" altLang="en-US" sz="2400" smtClean="0"/>
            <a:t>   如何“遇见”对的人</a:t>
          </a:r>
          <a:endParaRPr lang="zh-CN" altLang="en-US" sz="2400" dirty="0"/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3</a:t>
          </a:r>
          <a:endParaRPr lang="zh-CN" altLang="en-US" dirty="0"/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/>
      <dgm:t>
        <a:bodyPr/>
        <a:lstStyle/>
        <a:p>
          <a:r>
            <a:rPr lang="zh-CN" altLang="en-US" sz="2400" dirty="0" smtClean="0"/>
            <a:t>“名字”是匹配的关键</a:t>
          </a:r>
          <a:endParaRPr lang="zh-CN" altLang="en-US" sz="2400" dirty="0"/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4</a:t>
          </a:r>
          <a:endParaRPr lang="zh-CN" altLang="en-US" dirty="0"/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5</a:t>
          </a:r>
          <a:endParaRPr lang="zh-CN" altLang="en-US" dirty="0"/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6</a:t>
          </a:r>
          <a:endParaRPr lang="zh-CN" altLang="en-US" dirty="0"/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/>
      <dgm:t>
        <a:bodyPr/>
        <a:lstStyle/>
        <a:p>
          <a:r>
            <a:rPr lang="zh-CN" altLang="en-US" sz="2400" dirty="0" smtClean="0"/>
            <a:t>“遇见”中用户分析子系统实现</a:t>
          </a:r>
          <a:endParaRPr lang="zh-CN" altLang="en-US" sz="2400" dirty="0"/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/>
      <dgm:t>
        <a:bodyPr/>
        <a:lstStyle/>
        <a:p>
          <a:r>
            <a:rPr lang="zh-CN" altLang="en-US" sz="2400" dirty="0" smtClean="0"/>
            <a:t>“遇见”的项目进展与分工</a:t>
          </a:r>
          <a:endParaRPr lang="zh-CN" altLang="en-US" sz="2400" dirty="0"/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/>
      <dgm:t>
        <a:bodyPr/>
        <a:lstStyle/>
        <a:p>
          <a:r>
            <a:rPr lang="zh-CN" altLang="en-US" sz="2400" dirty="0" smtClean="0"/>
            <a:t>“遇见”的迭代计划</a:t>
          </a:r>
          <a:endParaRPr lang="zh-CN" altLang="en-US" sz="2400" dirty="0"/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2</a:t>
          </a:r>
          <a:endParaRPr lang="zh-CN" altLang="en-US" dirty="0"/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5F24E207-4A59-4BBC-BA0A-C8D11E6779F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7</a:t>
          </a:r>
          <a:endParaRPr lang="zh-CN" altLang="en-US" dirty="0"/>
        </a:p>
      </dgm:t>
    </dgm:pt>
    <dgm:pt modelId="{D6E3DB2E-12EC-4018-B77F-977AE0B8E6ED}" type="par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5BB3CC33-F0A1-44CE-AB04-F43D1B2AA8D4}" type="sib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F006497B-F085-43B4-80DC-134DEEF7F1D0}">
      <dgm:prSet phldrT="[文本]" custT="1"/>
      <dgm:spPr/>
      <dgm:t>
        <a:bodyPr/>
        <a:lstStyle/>
        <a:p>
          <a:r>
            <a:rPr lang="zh-CN" altLang="en-US" sz="2400" dirty="0" smtClean="0"/>
            <a:t>   功能演示</a:t>
          </a:r>
          <a:endParaRPr lang="zh-CN" altLang="en-US" sz="2400" dirty="0"/>
        </a:p>
      </dgm:t>
    </dgm:pt>
    <dgm:pt modelId="{3A88C20D-EF44-4CB7-8A05-051C8C7A0AA8}" type="par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9BD8E55C-85BE-4DD4-894A-7197D03CBA79}" type="sib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  <dgm:t>
        <a:bodyPr/>
        <a:lstStyle/>
        <a:p>
          <a:endParaRPr lang="zh-CN" altLang="en-US"/>
        </a:p>
      </dgm:t>
    </dgm:pt>
    <dgm:pt modelId="{2381FA19-2733-48ED-ABAA-7EDFAF30A094}" type="pres">
      <dgm:prSet presAssocID="{87F80FA7-1FDC-4687-87AF-749CE58D823F}" presName="parentText" presStyleLbl="node1" presStyleIdx="0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  <dgm:t>
        <a:bodyPr/>
        <a:lstStyle/>
        <a:p>
          <a:endParaRPr lang="zh-CN" altLang="en-US"/>
        </a:p>
      </dgm:t>
    </dgm:pt>
    <dgm:pt modelId="{FC592209-34A7-4F86-B4A3-CD2205180153}" type="pres">
      <dgm:prSet presAssocID="{BF9FE8BE-983E-41F9-B317-D7015F6F36FA}" presName="linNode" presStyleCnt="0"/>
      <dgm:spPr/>
      <dgm:t>
        <a:bodyPr/>
        <a:lstStyle/>
        <a:p>
          <a:endParaRPr lang="zh-CN" altLang="en-US"/>
        </a:p>
      </dgm:t>
    </dgm:pt>
    <dgm:pt modelId="{4CE170C5-6DE4-49AE-85C4-BB9332B44101}" type="pres">
      <dgm:prSet presAssocID="{BF9FE8BE-983E-41F9-B317-D7015F6F36FA}" presName="parentText" presStyleLbl="node1" presStyleIdx="1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  <dgm:t>
        <a:bodyPr/>
        <a:lstStyle/>
        <a:p>
          <a:endParaRPr lang="zh-CN" altLang="en-US"/>
        </a:p>
      </dgm:t>
    </dgm:pt>
    <dgm:pt modelId="{A840535B-423A-4CFC-984F-80427C872268}" type="pres">
      <dgm:prSet presAssocID="{4F49577A-6322-459E-8FF2-C71A85FB8A10}" presName="linNode" presStyleCnt="0"/>
      <dgm:spPr/>
      <dgm:t>
        <a:bodyPr/>
        <a:lstStyle/>
        <a:p>
          <a:endParaRPr lang="zh-CN" altLang="en-US"/>
        </a:p>
      </dgm:t>
    </dgm:pt>
    <dgm:pt modelId="{E8A2056D-40E3-46C3-8DEB-F711CFFDABE5}" type="pres">
      <dgm:prSet presAssocID="{4F49577A-6322-459E-8FF2-C71A85FB8A10}" presName="parentText" presStyleLbl="node1" presStyleIdx="2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  <dgm:t>
        <a:bodyPr/>
        <a:lstStyle/>
        <a:p>
          <a:endParaRPr lang="zh-CN" altLang="en-US"/>
        </a:p>
      </dgm:t>
    </dgm:pt>
    <dgm:pt modelId="{B17E93F9-934D-4D5F-9E95-33F5971E5037}" type="pres">
      <dgm:prSet presAssocID="{EEFA96A0-7DBF-42F5-9760-1B682C978D9E}" presName="linNode" presStyleCnt="0"/>
      <dgm:spPr/>
      <dgm:t>
        <a:bodyPr/>
        <a:lstStyle/>
        <a:p>
          <a:endParaRPr lang="zh-CN" altLang="en-US"/>
        </a:p>
      </dgm:t>
    </dgm:pt>
    <dgm:pt modelId="{5E94653F-6E3A-466B-866E-C0149A07CA40}" type="pres">
      <dgm:prSet presAssocID="{EEFA96A0-7DBF-42F5-9760-1B682C978D9E}" presName="parentText" presStyleLbl="node1" presStyleIdx="3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  <dgm:t>
        <a:bodyPr/>
        <a:lstStyle/>
        <a:p>
          <a:endParaRPr lang="zh-CN" altLang="en-US"/>
        </a:p>
      </dgm:t>
    </dgm:pt>
    <dgm:pt modelId="{7DFBF7FF-DDB7-4FCB-ADDD-51784835003D}" type="pres">
      <dgm:prSet presAssocID="{0792B64B-B93F-4639-B6ED-F80F72A777A6}" presName="linNode" presStyleCnt="0"/>
      <dgm:spPr/>
      <dgm:t>
        <a:bodyPr/>
        <a:lstStyle/>
        <a:p>
          <a:endParaRPr lang="zh-CN" altLang="en-US"/>
        </a:p>
      </dgm:t>
    </dgm:pt>
    <dgm:pt modelId="{39A22D0B-8CB7-4C90-A0BE-B94049266003}" type="pres">
      <dgm:prSet presAssocID="{0792B64B-B93F-4639-B6ED-F80F72A777A6}" presName="parentText" presStyleLbl="node1" presStyleIdx="4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  <dgm:t>
        <a:bodyPr/>
        <a:lstStyle/>
        <a:p>
          <a:endParaRPr lang="zh-CN" altLang="en-US"/>
        </a:p>
      </dgm:t>
    </dgm:pt>
    <dgm:pt modelId="{274086F3-377D-4FBA-AECF-C98CF16E075D}" type="pres">
      <dgm:prSet presAssocID="{A8FB4687-FD80-4075-A598-C4CEC64A7889}" presName="linNode" presStyleCnt="0"/>
      <dgm:spPr/>
      <dgm:t>
        <a:bodyPr/>
        <a:lstStyle/>
        <a:p>
          <a:endParaRPr lang="zh-CN" altLang="en-US"/>
        </a:p>
      </dgm:t>
    </dgm:pt>
    <dgm:pt modelId="{F889E688-BCE4-4A0E-8C7D-7E9E48AB2095}" type="pres">
      <dgm:prSet presAssocID="{A8FB4687-FD80-4075-A598-C4CEC64A7889}" presName="parentText" presStyleLbl="node1" presStyleIdx="5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A21D62-F6DD-49D0-871C-F3C3CDD78146}" type="pres">
      <dgm:prSet presAssocID="{04546DC9-3C9C-47BD-93C8-60591690DE8B}" presName="sp" presStyleCnt="0"/>
      <dgm:spPr/>
      <dgm:t>
        <a:bodyPr/>
        <a:lstStyle/>
        <a:p>
          <a:endParaRPr lang="zh-CN" altLang="en-US"/>
        </a:p>
      </dgm:t>
    </dgm:pt>
    <dgm:pt modelId="{AA76FD83-5DA3-48A0-9FCC-0461BB49C0FE}" type="pres">
      <dgm:prSet presAssocID="{5F24E207-4A59-4BBC-BA0A-C8D11E6779F0}" presName="linNode" presStyleCnt="0"/>
      <dgm:spPr/>
      <dgm:t>
        <a:bodyPr/>
        <a:lstStyle/>
        <a:p>
          <a:endParaRPr lang="zh-CN" altLang="en-US"/>
        </a:p>
      </dgm:t>
    </dgm:pt>
    <dgm:pt modelId="{236D9158-0418-4F09-8E88-335E6D9BE2DB}" type="pres">
      <dgm:prSet presAssocID="{5F24E207-4A59-4BBC-BA0A-C8D11E6779F0}" presName="parentText" presStyleLbl="node1" presStyleIdx="6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0A251-5B2E-4E2D-AA0C-E897C7AD6410}" type="pres">
      <dgm:prSet presAssocID="{5F24E207-4A59-4BBC-BA0A-C8D11E6779F0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CAFA56D9-5E3B-4FB9-A359-74E22A5BB118}" type="presOf" srcId="{5F24E207-4A59-4BBC-BA0A-C8D11E6779F0}" destId="{236D9158-0418-4F09-8E88-335E6D9BE2DB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4EDF915C-1AB3-4B3D-80F3-ED8217663A10}" srcId="{3ACC6A0D-5AFA-43D3-924D-E42FFE9D8403}" destId="{5F24E207-4A59-4BBC-BA0A-C8D11E6779F0}" srcOrd="6" destOrd="0" parTransId="{D6E3DB2E-12EC-4018-B77F-977AE0B8E6ED}" sibTransId="{5BB3CC33-F0A1-44CE-AB04-F43D1B2AA8D4}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78B8FD70-566F-41FE-BEDA-CC19E70F2E33}" srcId="{5F24E207-4A59-4BBC-BA0A-C8D11E6779F0}" destId="{F006497B-F085-43B4-80DC-134DEEF7F1D0}" srcOrd="0" destOrd="0" parTransId="{3A88C20D-EF44-4CB7-8A05-051C8C7A0AA8}" sibTransId="{9BD8E55C-85BE-4DD4-894A-7197D03CBA79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FCC13056-EE5D-4543-944A-A75B95E87CD6}" type="presOf" srcId="{F006497B-F085-43B4-80DC-134DEEF7F1D0}" destId="{F790A251-5B2E-4E2D-AA0C-E897C7AD6410}" srcOrd="0" destOrd="0" presId="urn:microsoft.com/office/officeart/2005/8/layout/vList5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  <dgm:cxn modelId="{09AD3F52-1516-46F3-91CF-754376F3DFB7}" type="presParOf" srcId="{78AD1182-6711-44B6-95D9-0543DA065073}" destId="{5BA21D62-F6DD-49D0-871C-F3C3CDD78146}" srcOrd="11" destOrd="0" presId="urn:microsoft.com/office/officeart/2005/8/layout/vList5"/>
    <dgm:cxn modelId="{FF02A774-69E8-44CD-9EFA-C09432BF99DE}" type="presParOf" srcId="{78AD1182-6711-44B6-95D9-0543DA065073}" destId="{AA76FD83-5DA3-48A0-9FCC-0461BB49C0FE}" srcOrd="12" destOrd="0" presId="urn:microsoft.com/office/officeart/2005/8/layout/vList5"/>
    <dgm:cxn modelId="{51474059-C194-477C-88D0-AB2458731A67}" type="presParOf" srcId="{AA76FD83-5DA3-48A0-9FCC-0461BB49C0FE}" destId="{236D9158-0418-4F09-8E88-335E6D9BE2DB}" srcOrd="0" destOrd="0" presId="urn:microsoft.com/office/officeart/2005/8/layout/vList5"/>
    <dgm:cxn modelId="{F89A8BED-4B8F-480C-90FB-F44B7AFD76EC}" type="presParOf" srcId="{AA76FD83-5DA3-48A0-9FCC-0461BB49C0FE}" destId="{F790A251-5B2E-4E2D-AA0C-E897C7AD64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用户需求调研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安卓蓝牙等技术学习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sz="1800" dirty="0" smtClean="0"/>
            <a:t>总体架构设计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dirty="0" smtClean="0">
              <a:solidFill>
                <a:srgbClr val="1C1C1C"/>
              </a:solidFill>
            </a:rPr>
            <a:t>V</a:t>
          </a:r>
          <a:r>
            <a:rPr lang="en-US" altLang="en-US" sz="1800" dirty="0" smtClean="0">
              <a:solidFill>
                <a:srgbClr val="1C1C1C"/>
              </a:solidFill>
            </a:rPr>
            <a:t>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建立技术原型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4564A260-92A6-42D6-B5C3-551B8495CC2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明确详细需求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51861123-EA45-4E8F-B9CC-07518B28FAA4}" type="par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F10DB4A5-C0AA-4078-B807-ACAB6CF46A69}" type="sib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24FB25F8-45BC-48D7-81A5-26B010DA2BFF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建立界面原型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70BFF36F-2A42-4B5B-8587-B494D7EBAE75}" type="par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AC70E623-8CFE-427D-AB07-8F498FDB2825}" type="sib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6088306B-B52C-4A9B-8237-9B0599B8239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9BCB9C8E-3A7D-4F00-8530-B40A87C5C2DF}" type="par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5CD46736-AB85-4C4D-9744-5F4DFE104785}" type="sib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CF04D485-6A79-4FD6-838C-B8BA629FA158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151623D6-3AE5-4452-8842-8C14DDE15EAB}" type="par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91A061DA-CD92-4D56-94B6-FBD6D92154C5}" type="sib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对技术原型进行测试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50" custLinFactNeighborX="1472" custLinFactNeighborY="57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5BCCCE3E-7F9F-443B-BCB7-BEDD4D55076C}" type="presOf" srcId="{C8A37174-0025-4FA4-8310-71EA7A45CE57}" destId="{8D87B9EB-96F2-4066-86EF-89D7AFAEA69E}" srcOrd="0" destOrd="3" presId="urn:microsoft.com/office/officeart/2005/8/layout/hProcess4"/>
    <dgm:cxn modelId="{DEF7195E-BDDF-43F2-BC74-7904E00B4CF1}" type="presOf" srcId="{D4E36BDB-ED9C-4A17-9C54-DDAABEBAA0C4}" destId="{547749D9-95A7-4758-A1D5-44C0C97D642A}" srcOrd="1" destOrd="1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90A0D460-50BF-4853-AE8C-E3F451F04119}" srcId="{7B5AE738-93C7-43C8-9DB6-5F01C0495DE4}" destId="{24FB25F8-45BC-48D7-81A5-26B010DA2BFF}" srcOrd="2" destOrd="0" parTransId="{70BFF36F-2A42-4B5B-8587-B494D7EBAE75}" sibTransId="{AC70E623-8CFE-427D-AB07-8F498FDB2825}"/>
    <dgm:cxn modelId="{6FD6A977-3857-4376-B429-7471261220CB}" type="presOf" srcId="{07F363F8-5443-4D43-B030-85B1BD2F4B99}" destId="{547749D9-95A7-4758-A1D5-44C0C97D642A}" srcOrd="1" destOrd="0" presId="urn:microsoft.com/office/officeart/2005/8/layout/hProcess4"/>
    <dgm:cxn modelId="{3F74392F-4FD1-4C1F-9A44-BED8B48E9ED0}" srcId="{7B5AE738-93C7-43C8-9DB6-5F01C0495DE4}" destId="{6088306B-B52C-4A9B-8237-9B0599B8239E}" srcOrd="3" destOrd="0" parTransId="{9BCB9C8E-3A7D-4F00-8530-B40A87C5C2DF}" sibTransId="{5CD46736-AB85-4C4D-9744-5F4DFE104785}"/>
    <dgm:cxn modelId="{23B2EA90-11A0-4D51-9D62-BE3811D0FE7B}" type="presOf" srcId="{D4E36BDB-ED9C-4A17-9C54-DDAABEBAA0C4}" destId="{8D87B9EB-96F2-4066-86EF-89D7AFAEA69E}" srcOrd="0" destOrd="1" presId="urn:microsoft.com/office/officeart/2005/8/layout/hProcess4"/>
    <dgm:cxn modelId="{210DE021-5FCE-4763-B295-4F1EFD18B36C}" type="presOf" srcId="{24FB25F8-45BC-48D7-81A5-26B010DA2BFF}" destId="{F85351F3-A84E-4E77-8FAE-5FE9A70E5BD1}" srcOrd="1" destOrd="2" presId="urn:microsoft.com/office/officeart/2005/8/layout/hProcess4"/>
    <dgm:cxn modelId="{A6168A06-8C38-4AC9-8347-89C5C589263D}" type="presOf" srcId="{360B5EF4-3E84-4A37-A2B1-28AB7C1043B3}" destId="{1ABC0C0E-391E-48E1-B23C-66A1E1642A9F}" srcOrd="1" destOrd="2" presId="urn:microsoft.com/office/officeart/2005/8/layout/hProcess4"/>
    <dgm:cxn modelId="{3C675D67-7E6F-4E28-9649-E1AD9DC6CDFD}" type="presOf" srcId="{0A42F8B8-4764-4BB2-B0E7-5D5E32EC3C23}" destId="{806460DA-3BDB-4235-8F83-5E07F6F8F17D}" srcOrd="0" destOrd="0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CE0BEA93-6EEA-4CFD-AF67-909152268C56}" type="presOf" srcId="{CF04D485-6A79-4FD6-838C-B8BA629FA158}" destId="{D627A842-D3B2-492A-BCBB-66750577F7BE}" srcOrd="0" destOrd="1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0CDADB9D-2801-4610-8E54-F93CC9F467E5}" type="presOf" srcId="{24FB25F8-45BC-48D7-81A5-26B010DA2BFF}" destId="{3A56968A-E0A1-4472-A81F-33AF83D89196}" srcOrd="0" destOrd="2" presId="urn:microsoft.com/office/officeart/2005/8/layout/hProcess4"/>
    <dgm:cxn modelId="{3A267D67-55BF-4DCB-AA0C-B794632496D0}" srcId="{7B5AE738-93C7-43C8-9DB6-5F01C0495DE4}" destId="{4564A260-92A6-42D6-B5C3-551B8495CC2E}" srcOrd="1" destOrd="0" parTransId="{51861123-EA45-4E8F-B9CC-07518B28FAA4}" sibTransId="{F10DB4A5-C0AA-4078-B807-ACAB6CF46A69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386CC8A-9C3D-454F-96B1-C9DA8B4B3229}" type="presOf" srcId="{6088306B-B52C-4A9B-8237-9B0599B8239E}" destId="{3A56968A-E0A1-4472-A81F-33AF83D89196}" srcOrd="0" destOrd="3" presId="urn:microsoft.com/office/officeart/2005/8/layout/hProcess4"/>
    <dgm:cxn modelId="{6EE822DB-F4EE-4F38-B7E0-A4309E78EEAD}" type="presOf" srcId="{6088306B-B52C-4A9B-8237-9B0599B8239E}" destId="{F85351F3-A84E-4E77-8FAE-5FE9A70E5BD1}" srcOrd="1" destOrd="3" presId="urn:microsoft.com/office/officeart/2005/8/layout/hProcess4"/>
    <dgm:cxn modelId="{2DB413D6-B94F-4A5E-B85C-D83EF1779C97}" type="presOf" srcId="{B6995644-517B-45D6-B7BA-085598E66BAD}" destId="{8D87B9EB-96F2-4066-86EF-89D7AFAEA69E}" srcOrd="0" destOrd="2" presId="urn:microsoft.com/office/officeart/2005/8/layout/hProcess4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96C63B95-A06E-437F-8F1A-1F5F64AFF86F}" type="presOf" srcId="{4564A260-92A6-42D6-B5C3-551B8495CC2E}" destId="{3A56968A-E0A1-4472-A81F-33AF83D89196}" srcOrd="0" destOrd="1" presId="urn:microsoft.com/office/officeart/2005/8/layout/hProcess4"/>
    <dgm:cxn modelId="{AD28DD10-7FC6-4D76-B3DE-4BE6A3B45125}" type="presOf" srcId="{7E8238E3-0F58-4E66-BA3B-9DB6BE6DD35F}" destId="{99E50B6F-CDEF-4513-B3B6-C75FA17A2E12}" srcOrd="0" destOrd="0" presId="urn:microsoft.com/office/officeart/2005/8/layout/hProcess4"/>
    <dgm:cxn modelId="{CBD6E07F-51D6-427A-A865-A84A6728A767}" type="presOf" srcId="{6B680945-A323-4172-9DE0-35B7D7CE503D}" destId="{511FCBE0-7C2E-46E5-B1C1-B7E2BD5EB0F5}" srcOrd="0" destOrd="0" presId="urn:microsoft.com/office/officeart/2005/8/layout/hProcess4"/>
    <dgm:cxn modelId="{2212F334-8A39-4944-A745-C86295539888}" type="presOf" srcId="{44E8B082-45DE-4A7F-A9F8-53876133B0D6}" destId="{D627A842-D3B2-492A-BCBB-66750577F7BE}" srcOrd="0" destOrd="0" presId="urn:microsoft.com/office/officeart/2005/8/layout/hProcess4"/>
    <dgm:cxn modelId="{AF10937F-AD39-4CDB-A2E9-30E5524BA688}" type="presOf" srcId="{360B5EF4-3E84-4A37-A2B1-28AB7C1043B3}" destId="{D627A842-D3B2-492A-BCBB-66750577F7BE}" srcOrd="0" destOrd="2" presId="urn:microsoft.com/office/officeart/2005/8/layout/hProcess4"/>
    <dgm:cxn modelId="{ED9069D4-C2E3-4392-9155-1752597C43BB}" type="presOf" srcId="{4564A260-92A6-42D6-B5C3-551B8495CC2E}" destId="{F85351F3-A84E-4E77-8FAE-5FE9A70E5BD1}" srcOrd="1" destOrd="1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24DF6E92-71FB-4789-9E13-E4D0B7692559}" type="presOf" srcId="{7B5AE738-93C7-43C8-9DB6-5F01C0495DE4}" destId="{93246614-B449-443A-B0F1-95E91921E9D8}" srcOrd="0" destOrd="0" presId="urn:microsoft.com/office/officeart/2005/8/layout/hProcess4"/>
    <dgm:cxn modelId="{C411C1E2-CF30-4499-9F34-D122602686B2}" type="presOf" srcId="{CF04D485-6A79-4FD6-838C-B8BA629FA158}" destId="{1ABC0C0E-391E-48E1-B23C-66A1E1642A9F}" srcOrd="1" destOrd="1" presId="urn:microsoft.com/office/officeart/2005/8/layout/hProcess4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6CEAB3FC-6BE0-4825-9280-5EF4FF3CFEB1}" srcId="{A92D798B-F514-4C55-9637-4ECD7BC618AD}" destId="{CF04D485-6A79-4FD6-838C-B8BA629FA158}" srcOrd="1" destOrd="0" parTransId="{151623D6-3AE5-4452-8842-8C14DDE15EAB}" sibTransId="{91A061DA-CD92-4D56-94B6-FBD6D92154C5}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2E47B589-A6C9-4A1C-9E74-346424310951}" type="presOf" srcId="{B6995644-517B-45D6-B7BA-085598E66BAD}" destId="{547749D9-95A7-4758-A1D5-44C0C97D642A}" srcOrd="1" destOrd="2" presId="urn:microsoft.com/office/officeart/2005/8/layout/hProcess4"/>
    <dgm:cxn modelId="{77E2A9B1-89F4-4887-9A42-A21BA4A9A60D}" type="presOf" srcId="{A92D798B-F514-4C55-9637-4ECD7BC618AD}" destId="{9324AE40-C757-43FB-8D9F-7736A07938F3}" srcOrd="0" destOrd="0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328D8D99-D78B-4CA4-9CEB-B5D3AE58B3A7}" type="presOf" srcId="{AFBFCE69-D95F-465E-B5DB-FDE90EFCA149}" destId="{F85351F3-A84E-4E77-8FAE-5FE9A70E5BD1}" srcOrd="1" destOrd="0" presId="urn:microsoft.com/office/officeart/2005/8/layout/hProcess4"/>
    <dgm:cxn modelId="{9696752B-BBAC-4943-8253-D4C04FE349F0}" type="presOf" srcId="{AFBFCE69-D95F-465E-B5DB-FDE90EFCA149}" destId="{3A56968A-E0A1-4472-A81F-33AF83D89196}" srcOrd="0" destOrd="0" presId="urn:microsoft.com/office/officeart/2005/8/layout/hProcess4"/>
    <dgm:cxn modelId="{41C3157F-A396-4250-9D3B-105C9D9E99ED}" type="presOf" srcId="{07F363F8-5443-4D43-B030-85B1BD2F4B99}" destId="{8D87B9EB-96F2-4066-86EF-89D7AFAEA69E}" srcOrd="0" destOrd="0" presId="urn:microsoft.com/office/officeart/2005/8/layout/hProcess4"/>
    <dgm:cxn modelId="{766ADC3A-6811-4F12-9990-E4961CC8E209}" type="presOf" srcId="{44E8B082-45DE-4A7F-A9F8-53876133B0D6}" destId="{1ABC0C0E-391E-48E1-B23C-66A1E1642A9F}" srcOrd="1" destOrd="0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325122B6-174A-4E70-94DC-8EA91B53E193}" type="presOf" srcId="{C8A37174-0025-4FA4-8310-71EA7A45CE57}" destId="{547749D9-95A7-4758-A1D5-44C0C97D642A}" srcOrd="1" destOrd="3" presId="urn:microsoft.com/office/officeart/2005/8/layout/hProcess4"/>
    <dgm:cxn modelId="{BA26F0C4-D47A-4A59-8659-2BE211EAF068}" type="presOf" srcId="{50D1D4AE-6284-4639-B39D-7107C967DE93}" destId="{C35B912B-C3EC-41D4-A7E3-1B2F9D15219C}" srcOrd="0" destOrd="0" presId="urn:microsoft.com/office/officeart/2005/8/layout/hProcess4"/>
    <dgm:cxn modelId="{8600BF36-53B3-4682-9EA9-A78F6CE998E1}" type="presParOf" srcId="{99E50B6F-CDEF-4513-B3B6-C75FA17A2E12}" destId="{66ED8938-C4F5-455A-B0C4-2FE0DA5BF18E}" srcOrd="0" destOrd="0" presId="urn:microsoft.com/office/officeart/2005/8/layout/hProcess4"/>
    <dgm:cxn modelId="{8E84B68D-AA49-4488-AFBE-F030172E931E}" type="presParOf" srcId="{99E50B6F-CDEF-4513-B3B6-C75FA17A2E12}" destId="{2E111DA8-6F33-4A9B-9F89-8E0BA97EEB40}" srcOrd="1" destOrd="0" presId="urn:microsoft.com/office/officeart/2005/8/layout/hProcess4"/>
    <dgm:cxn modelId="{25F849A2-D735-478A-849E-A1393BDF94A4}" type="presParOf" srcId="{99E50B6F-CDEF-4513-B3B6-C75FA17A2E12}" destId="{51C00026-C4D5-49C4-8079-60A70CC9A993}" srcOrd="2" destOrd="0" presId="urn:microsoft.com/office/officeart/2005/8/layout/hProcess4"/>
    <dgm:cxn modelId="{EF03436B-A8A8-4571-8E1E-F3A32757CE70}" type="presParOf" srcId="{51C00026-C4D5-49C4-8079-60A70CC9A993}" destId="{AB571A68-42A2-4F7C-BD6D-A65EF0A79D57}" srcOrd="0" destOrd="0" presId="urn:microsoft.com/office/officeart/2005/8/layout/hProcess4"/>
    <dgm:cxn modelId="{D1D190D1-EF25-4CD3-ADA2-7778DD711615}" type="presParOf" srcId="{AB571A68-42A2-4F7C-BD6D-A65EF0A79D57}" destId="{8D83914C-F646-47C9-86D3-46B2B8A75942}" srcOrd="0" destOrd="0" presId="urn:microsoft.com/office/officeart/2005/8/layout/hProcess4"/>
    <dgm:cxn modelId="{482F3D37-BDDB-4507-88FE-C68BDC0B24B2}" type="presParOf" srcId="{AB571A68-42A2-4F7C-BD6D-A65EF0A79D57}" destId="{3A56968A-E0A1-4472-A81F-33AF83D89196}" srcOrd="1" destOrd="0" presId="urn:microsoft.com/office/officeart/2005/8/layout/hProcess4"/>
    <dgm:cxn modelId="{2EBBC131-69C9-42ED-B059-9D7B919D2370}" type="presParOf" srcId="{AB571A68-42A2-4F7C-BD6D-A65EF0A79D57}" destId="{F85351F3-A84E-4E77-8FAE-5FE9A70E5BD1}" srcOrd="2" destOrd="0" presId="urn:microsoft.com/office/officeart/2005/8/layout/hProcess4"/>
    <dgm:cxn modelId="{D8F4E8BF-2927-40F2-B235-6D0EF639A955}" type="presParOf" srcId="{AB571A68-42A2-4F7C-BD6D-A65EF0A79D57}" destId="{93246614-B449-443A-B0F1-95E91921E9D8}" srcOrd="3" destOrd="0" presId="urn:microsoft.com/office/officeart/2005/8/layout/hProcess4"/>
    <dgm:cxn modelId="{1E34E990-1710-4513-B261-DE5DF7D3C1E2}" type="presParOf" srcId="{AB571A68-42A2-4F7C-BD6D-A65EF0A79D57}" destId="{3C101A1B-316F-4708-8B9D-3719DC1F7B01}" srcOrd="4" destOrd="0" presId="urn:microsoft.com/office/officeart/2005/8/layout/hProcess4"/>
    <dgm:cxn modelId="{780E4A44-025B-4FAD-8045-00D7F68F9611}" type="presParOf" srcId="{51C00026-C4D5-49C4-8079-60A70CC9A993}" destId="{806460DA-3BDB-4235-8F83-5E07F6F8F17D}" srcOrd="1" destOrd="0" presId="urn:microsoft.com/office/officeart/2005/8/layout/hProcess4"/>
    <dgm:cxn modelId="{DD63110C-1582-421B-BD4E-24A562CE4F51}" type="presParOf" srcId="{51C00026-C4D5-49C4-8079-60A70CC9A993}" destId="{F4DA058E-0EB1-48CF-9C37-9A410B6031B6}" srcOrd="2" destOrd="0" presId="urn:microsoft.com/office/officeart/2005/8/layout/hProcess4"/>
    <dgm:cxn modelId="{E100B012-E8EF-4442-A04D-E0F121E9565D}" type="presParOf" srcId="{F4DA058E-0EB1-48CF-9C37-9A410B6031B6}" destId="{285D0E3D-AB51-41D0-B8A1-D4D22AB6E7BF}" srcOrd="0" destOrd="0" presId="urn:microsoft.com/office/officeart/2005/8/layout/hProcess4"/>
    <dgm:cxn modelId="{AE0AE382-B611-41E5-8249-A267E8761A8C}" type="presParOf" srcId="{F4DA058E-0EB1-48CF-9C37-9A410B6031B6}" destId="{8D87B9EB-96F2-4066-86EF-89D7AFAEA69E}" srcOrd="1" destOrd="0" presId="urn:microsoft.com/office/officeart/2005/8/layout/hProcess4"/>
    <dgm:cxn modelId="{D8457400-5494-4402-A030-332B3D916FB4}" type="presParOf" srcId="{F4DA058E-0EB1-48CF-9C37-9A410B6031B6}" destId="{547749D9-95A7-4758-A1D5-44C0C97D642A}" srcOrd="2" destOrd="0" presId="urn:microsoft.com/office/officeart/2005/8/layout/hProcess4"/>
    <dgm:cxn modelId="{6F15F1F6-A7BC-4A50-B907-CC4DA267D03A}" type="presParOf" srcId="{F4DA058E-0EB1-48CF-9C37-9A410B6031B6}" destId="{C35B912B-C3EC-41D4-A7E3-1B2F9D15219C}" srcOrd="3" destOrd="0" presId="urn:microsoft.com/office/officeart/2005/8/layout/hProcess4"/>
    <dgm:cxn modelId="{CFCAC096-C163-4F59-A869-0950EF7DD00B}" type="presParOf" srcId="{F4DA058E-0EB1-48CF-9C37-9A410B6031B6}" destId="{4262FE74-7744-4C35-8542-96856CB5F4D2}" srcOrd="4" destOrd="0" presId="urn:microsoft.com/office/officeart/2005/8/layout/hProcess4"/>
    <dgm:cxn modelId="{AB14FF9C-5A87-4692-88B4-5886FB192235}" type="presParOf" srcId="{51C00026-C4D5-49C4-8079-60A70CC9A993}" destId="{511FCBE0-7C2E-46E5-B1C1-B7E2BD5EB0F5}" srcOrd="3" destOrd="0" presId="urn:microsoft.com/office/officeart/2005/8/layout/hProcess4"/>
    <dgm:cxn modelId="{2DCEF9AB-436D-4331-9D1B-5FF7F050C68C}" type="presParOf" srcId="{51C00026-C4D5-49C4-8079-60A70CC9A993}" destId="{EFC49B28-E7A3-4C69-A7AD-B42CEEBD2192}" srcOrd="4" destOrd="0" presId="urn:microsoft.com/office/officeart/2005/8/layout/hProcess4"/>
    <dgm:cxn modelId="{224D09FC-08C7-4DBD-8C66-FCE1583F0495}" type="presParOf" srcId="{EFC49B28-E7A3-4C69-A7AD-B42CEEBD2192}" destId="{CFE5C617-7C03-4756-9AE2-C062FC0BF34F}" srcOrd="0" destOrd="0" presId="urn:microsoft.com/office/officeart/2005/8/layout/hProcess4"/>
    <dgm:cxn modelId="{E37DBC70-1BC4-4288-8475-020272BBFAFA}" type="presParOf" srcId="{EFC49B28-E7A3-4C69-A7AD-B42CEEBD2192}" destId="{D627A842-D3B2-492A-BCBB-66750577F7BE}" srcOrd="1" destOrd="0" presId="urn:microsoft.com/office/officeart/2005/8/layout/hProcess4"/>
    <dgm:cxn modelId="{32A2C9D7-F592-4CE9-9CCC-DAB7C087E1F8}" type="presParOf" srcId="{EFC49B28-E7A3-4C69-A7AD-B42CEEBD2192}" destId="{1ABC0C0E-391E-48E1-B23C-66A1E1642A9F}" srcOrd="2" destOrd="0" presId="urn:microsoft.com/office/officeart/2005/8/layout/hProcess4"/>
    <dgm:cxn modelId="{6022E71A-8094-4546-97E7-4F65E32569AC}" type="presParOf" srcId="{EFC49B28-E7A3-4C69-A7AD-B42CEEBD2192}" destId="{9324AE40-C757-43FB-8D9F-7736A07938F3}" srcOrd="3" destOrd="0" presId="urn:microsoft.com/office/officeart/2005/8/layout/hProcess4"/>
    <dgm:cxn modelId="{214D979F-0D40-4517-94A3-6823A479847B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dirty="0" smtClean="0">
              <a:solidFill>
                <a:srgbClr val="1C1C1C"/>
              </a:solidFill>
            </a:rPr>
            <a:t>V1.O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4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提供遇见下载入口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r>
            <a:rPr lang="zh-CN" altLang="en-US" sz="1800" dirty="0" smtClean="0">
              <a:solidFill>
                <a:srgbClr val="1C1C1C"/>
              </a:solidFill>
            </a:rPr>
            <a:t>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7DCFA471-16B0-4B72-822D-BAD09B55AD4D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C9315BAB-E85E-4E85-818C-878FB557F0B4}" type="par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965E7BBC-FF44-407F-ACCB-FE25FAB22D9A}" type="sib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3D8FB1E0-A3A4-4E19-BB98-A4A3AE7CD200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</a:p>
      </dgm:t>
    </dgm:pt>
    <dgm:pt modelId="{55225C87-799B-4511-8E1B-746B43AF5B6B}" type="par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DEEAE88C-1380-4969-B84E-27CCF680CA7D}" type="sib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FAE71AB8-0845-4BE9-9DC8-DC81C3DB6D2B}">
      <dgm:prSet custT="1"/>
      <dgm:spPr/>
      <dgm:t>
        <a:bodyPr/>
        <a:lstStyle/>
        <a:p>
          <a:endParaRPr lang="zh-CN" altLang="en-US" sz="1800" dirty="0" smtClean="0">
            <a:solidFill>
              <a:srgbClr val="1C1C1C"/>
            </a:solidFill>
          </a:endParaRPr>
        </a:p>
      </dgm:t>
    </dgm:pt>
    <dgm:pt modelId="{EEDD14EC-3C11-4CD8-B4F7-5D1E213F7A45}" type="par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B0138265-807E-4976-808D-24888CD720ED}" type="sib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3948BD1C-701E-4621-8385-263E09E3B8C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dirty="0" smtClean="0">
              <a:solidFill>
                <a:srgbClr val="1C1C1C"/>
              </a:solidFill>
            </a:rPr>
            <a:t>V2.0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2204736-396B-4ED7-AC9C-60B3C809EF1B}" type="par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6CD4EDDA-842D-4DE1-B11C-B0F46F37A4C8}" type="sib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5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2675ED35-EDE1-465C-ADA3-F2FF3A67BD1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对界面进行整体优化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3BC446DF-CA57-4692-A470-98A5FD462C85}" type="par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7F8E3C5B-87CB-462A-9B69-C41CAF2057E7}" type="sib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9AFBFDA3-0A2D-4CAD-9E96-FA41BD656A5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进行用户试用及反馈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D4121D8-B84B-410F-9184-DE18CBE6BE64}" type="par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C33CDD68-7012-45D9-8268-D22CE782BFE3}" type="sib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9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92" custLinFactNeighborX="1503" custLinFactNeighborY="5707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F3E11D91-C459-4C29-9327-599CF4FEB91E}" type="presOf" srcId="{D4E36BDB-ED9C-4A17-9C54-DDAABEBAA0C4}" destId="{547749D9-95A7-4758-A1D5-44C0C97D642A}" srcOrd="1" destOrd="2" presId="urn:microsoft.com/office/officeart/2005/8/layout/hProcess4"/>
    <dgm:cxn modelId="{5B623AED-62D2-4F56-A8F1-894FE02182E9}" type="presOf" srcId="{3D8FB1E0-A3A4-4E19-BB98-A4A3AE7CD200}" destId="{F85351F3-A84E-4E77-8FAE-5FE9A70E5BD1}" srcOrd="1" destOrd="2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EDE1C213-6F57-473A-B187-A0614FEF6072}" srcId="{A92D798B-F514-4C55-9637-4ECD7BC618AD}" destId="{3948BD1C-701E-4621-8385-263E09E3B8C3}" srcOrd="2" destOrd="0" parTransId="{22204736-396B-4ED7-AC9C-60B3C809EF1B}" sibTransId="{6CD4EDDA-842D-4DE1-B11C-B0F46F37A4C8}"/>
    <dgm:cxn modelId="{8F6B4083-BD9B-4CBF-AD0C-30AABC89F48D}" type="presOf" srcId="{FAE71AB8-0845-4BE9-9DC8-DC81C3DB6D2B}" destId="{3A56968A-E0A1-4472-A81F-33AF83D89196}" srcOrd="0" destOrd="3" presId="urn:microsoft.com/office/officeart/2005/8/layout/hProcess4"/>
    <dgm:cxn modelId="{06C683DB-EA60-4091-AB6D-00E7C8B44AB2}" srcId="{50D1D4AE-6284-4639-B39D-7107C967DE93}" destId="{2675ED35-EDE1-465C-ADA3-F2FF3A67BD1E}" srcOrd="1" destOrd="0" parTransId="{3BC446DF-CA57-4692-A470-98A5FD462C85}" sibTransId="{7F8E3C5B-87CB-462A-9B69-C41CAF2057E7}"/>
    <dgm:cxn modelId="{488304FD-81A6-407B-84FD-F90A0B077E2F}" type="presOf" srcId="{44E8B082-45DE-4A7F-A9F8-53876133B0D6}" destId="{1ABC0C0E-391E-48E1-B23C-66A1E1642A9F}" srcOrd="1" destOrd="0" presId="urn:microsoft.com/office/officeart/2005/8/layout/hProcess4"/>
    <dgm:cxn modelId="{0C614142-EFFC-47FB-894C-FA45D95FF9AC}" type="presOf" srcId="{9AFBFDA3-0A2D-4CAD-9E96-FA41BD656A52}" destId="{D627A842-D3B2-492A-BCBB-66750577F7BE}" srcOrd="0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D2B1B8B2-8E45-4D5A-BD57-691477F521F6}" type="presOf" srcId="{6B680945-A323-4172-9DE0-35B7D7CE503D}" destId="{511FCBE0-7C2E-46E5-B1C1-B7E2BD5EB0F5}" srcOrd="0" destOrd="0" presId="urn:microsoft.com/office/officeart/2005/8/layout/hProcess4"/>
    <dgm:cxn modelId="{0C64A13F-3B5A-46E2-A3B4-6F6F2ACDD6A3}" type="presOf" srcId="{50D1D4AE-6284-4639-B39D-7107C967DE93}" destId="{C35B912B-C3EC-41D4-A7E3-1B2F9D15219C}" srcOrd="0" destOrd="0" presId="urn:microsoft.com/office/officeart/2005/8/layout/hProcess4"/>
    <dgm:cxn modelId="{E57E1C63-6332-407F-BDBF-C843A05DFFE7}" type="presOf" srcId="{44E8B082-45DE-4A7F-A9F8-53876133B0D6}" destId="{D627A842-D3B2-492A-BCBB-66750577F7BE}" srcOrd="0" destOrd="0" presId="urn:microsoft.com/office/officeart/2005/8/layout/hProcess4"/>
    <dgm:cxn modelId="{767582CE-57A1-4154-8552-CFC7CC4EB13D}" type="presOf" srcId="{7DCFA471-16B0-4B72-822D-BAD09B55AD4D}" destId="{F85351F3-A84E-4E77-8FAE-5FE9A70E5BD1}" srcOrd="1" destOrd="1" presId="urn:microsoft.com/office/officeart/2005/8/layout/hProcess4"/>
    <dgm:cxn modelId="{BAF316E5-D79F-40E8-BFA2-2950C5E579CB}" srcId="{50D1D4AE-6284-4639-B39D-7107C967DE93}" destId="{D4E36BDB-ED9C-4A17-9C54-DDAABEBAA0C4}" srcOrd="2" destOrd="0" parTransId="{CCEB54FF-A86E-4955-8AFB-A0D14C23EECB}" sibTransId="{93B68759-73F1-4353-B2CE-F76969E25009}"/>
    <dgm:cxn modelId="{1FF1528C-2F78-40D6-8414-0E360A4BBA85}" type="presOf" srcId="{3D8FB1E0-A3A4-4E19-BB98-A4A3AE7CD200}" destId="{3A56968A-E0A1-4472-A81F-33AF83D89196}" srcOrd="0" destOrd="2" presId="urn:microsoft.com/office/officeart/2005/8/layout/hProcess4"/>
    <dgm:cxn modelId="{9254F5FA-2322-45A1-80D0-4822F0048871}" type="presOf" srcId="{7E8238E3-0F58-4E66-BA3B-9DB6BE6DD35F}" destId="{99E50B6F-CDEF-4513-B3B6-C75FA17A2E12}" srcOrd="0" destOrd="0" presId="urn:microsoft.com/office/officeart/2005/8/layout/hProcess4"/>
    <dgm:cxn modelId="{AF1B77AA-6D2B-460B-BCDF-569ACE1ACF7A}" type="presOf" srcId="{2675ED35-EDE1-465C-ADA3-F2FF3A67BD1E}" destId="{8D87B9EB-96F2-4066-86EF-89D7AFAEA69E}" srcOrd="0" destOrd="1" presId="urn:microsoft.com/office/officeart/2005/8/layout/hProcess4"/>
    <dgm:cxn modelId="{D8CF6664-094E-490E-B1D1-6C53FA232F74}" type="presOf" srcId="{7B5AE738-93C7-43C8-9DB6-5F01C0495DE4}" destId="{93246614-B449-443A-B0F1-95E91921E9D8}" srcOrd="0" destOrd="0" presId="urn:microsoft.com/office/officeart/2005/8/layout/hProcess4"/>
    <dgm:cxn modelId="{0D06EEB9-CC91-4570-A08B-3DF550EFE668}" type="presOf" srcId="{AFBFCE69-D95F-465E-B5DB-FDE90EFCA149}" destId="{3A56968A-E0A1-4472-A81F-33AF83D89196}" srcOrd="0" destOrd="0" presId="urn:microsoft.com/office/officeart/2005/8/layout/hProcess4"/>
    <dgm:cxn modelId="{84D3A0C2-1B02-40AF-83F5-BAEFD82028C3}" srcId="{7B5AE738-93C7-43C8-9DB6-5F01C0495DE4}" destId="{FAE71AB8-0845-4BE9-9DC8-DC81C3DB6D2B}" srcOrd="3" destOrd="0" parTransId="{EEDD14EC-3C11-4CD8-B4F7-5D1E213F7A45}" sibTransId="{B0138265-807E-4976-808D-24888CD720ED}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CDC58518-4A3C-486D-A68A-59811A2B7237}" type="presOf" srcId="{07F363F8-5443-4D43-B030-85B1BD2F4B99}" destId="{547749D9-95A7-4758-A1D5-44C0C97D642A}" srcOrd="1" destOrd="0" presId="urn:microsoft.com/office/officeart/2005/8/layout/hProcess4"/>
    <dgm:cxn modelId="{E12B9467-F01E-4296-9040-38D79222F19C}" srcId="{7B5AE738-93C7-43C8-9DB6-5F01C0495DE4}" destId="{3D8FB1E0-A3A4-4E19-BB98-A4A3AE7CD200}" srcOrd="2" destOrd="0" parTransId="{55225C87-799B-4511-8E1B-746B43AF5B6B}" sibTransId="{DEEAE88C-1380-4969-B84E-27CCF680CA7D}"/>
    <dgm:cxn modelId="{209B4E99-B98F-464B-88FD-784A4FF7BED9}" srcId="{A92D798B-F514-4C55-9637-4ECD7BC618AD}" destId="{9AFBFDA3-0A2D-4CAD-9E96-FA41BD656A52}" srcOrd="1" destOrd="0" parTransId="{BD4121D8-B84B-410F-9184-DE18CBE6BE64}" sibTransId="{C33CDD68-7012-45D9-8268-D22CE782BFE3}"/>
    <dgm:cxn modelId="{7F5F0514-8F9E-4664-88D3-2E3D3E78E091}" type="presOf" srcId="{07F363F8-5443-4D43-B030-85B1BD2F4B99}" destId="{8D87B9EB-96F2-4066-86EF-89D7AFAEA69E}" srcOrd="0" destOrd="0" presId="urn:microsoft.com/office/officeart/2005/8/layout/hProcess4"/>
    <dgm:cxn modelId="{353BFCE9-E73A-4C3C-A267-2BCC5481E8B1}" type="presOf" srcId="{FAE71AB8-0845-4BE9-9DC8-DC81C3DB6D2B}" destId="{F85351F3-A84E-4E77-8FAE-5FE9A70E5BD1}" srcOrd="1" destOrd="3" presId="urn:microsoft.com/office/officeart/2005/8/layout/hProcess4"/>
    <dgm:cxn modelId="{E1A1E6A2-2E2E-40AB-873C-D94EA62519DB}" type="presOf" srcId="{9AFBFDA3-0A2D-4CAD-9E96-FA41BD656A52}" destId="{1ABC0C0E-391E-48E1-B23C-66A1E1642A9F}" srcOrd="1" destOrd="1" presId="urn:microsoft.com/office/officeart/2005/8/layout/hProcess4"/>
    <dgm:cxn modelId="{E32B6186-2EB4-4F82-AEB9-0B0D3F13E38B}" type="presOf" srcId="{3948BD1C-701E-4621-8385-263E09E3B8C3}" destId="{1ABC0C0E-391E-48E1-B23C-66A1E1642A9F}" srcOrd="1" destOrd="2" presId="urn:microsoft.com/office/officeart/2005/8/layout/hProcess4"/>
    <dgm:cxn modelId="{32C2A42B-AFC5-4AE7-BFB1-D9320882AE52}" type="presOf" srcId="{A92D798B-F514-4C55-9637-4ECD7BC618AD}" destId="{9324AE40-C757-43FB-8D9F-7736A07938F3}" srcOrd="0" destOrd="0" presId="urn:microsoft.com/office/officeart/2005/8/layout/hProcess4"/>
    <dgm:cxn modelId="{BA88CE82-24D7-49B6-AFA7-58B09A96E640}" type="presOf" srcId="{C8A37174-0025-4FA4-8310-71EA7A45CE57}" destId="{547749D9-95A7-4758-A1D5-44C0C97D642A}" srcOrd="1" destOrd="3" presId="urn:microsoft.com/office/officeart/2005/8/layout/hProcess4"/>
    <dgm:cxn modelId="{490989A2-4786-473C-ABAA-96B2C305E3F6}" srcId="{7B5AE738-93C7-43C8-9DB6-5F01C0495DE4}" destId="{7DCFA471-16B0-4B72-822D-BAD09B55AD4D}" srcOrd="1" destOrd="0" parTransId="{C9315BAB-E85E-4E85-818C-878FB557F0B4}" sibTransId="{965E7BBC-FF44-407F-ACCB-FE25FAB22D9A}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B8059303-AA4F-4FB1-B2B4-6A8D802DA727}" type="presOf" srcId="{3948BD1C-701E-4621-8385-263E09E3B8C3}" destId="{D627A842-D3B2-492A-BCBB-66750577F7BE}" srcOrd="0" destOrd="2" presId="urn:microsoft.com/office/officeart/2005/8/layout/hProcess4"/>
    <dgm:cxn modelId="{BD1FEC2F-D808-49B0-9062-19147C0D2010}" type="presOf" srcId="{D4E36BDB-ED9C-4A17-9C54-DDAABEBAA0C4}" destId="{8D87B9EB-96F2-4066-86EF-89D7AFAEA69E}" srcOrd="0" destOrd="2" presId="urn:microsoft.com/office/officeart/2005/8/layout/hProcess4"/>
    <dgm:cxn modelId="{DF38CBF4-B0CC-40DB-A0BD-47B72DB20400}" type="presOf" srcId="{0A42F8B8-4764-4BB2-B0E7-5D5E32EC3C23}" destId="{806460DA-3BDB-4235-8F83-5E07F6F8F17D}" srcOrd="0" destOrd="0" presId="urn:microsoft.com/office/officeart/2005/8/layout/hProcess4"/>
    <dgm:cxn modelId="{1DFB6A2A-8A47-486B-BD02-E24B55CB2FD0}" type="presOf" srcId="{C8A37174-0025-4FA4-8310-71EA7A45CE57}" destId="{8D87B9EB-96F2-4066-86EF-89D7AFAEA69E}" srcOrd="0" destOrd="3" presId="urn:microsoft.com/office/officeart/2005/8/layout/hProcess4"/>
    <dgm:cxn modelId="{61142982-5923-4608-8C80-CC8BC107DBFB}" type="presOf" srcId="{2675ED35-EDE1-465C-ADA3-F2FF3A67BD1E}" destId="{547749D9-95A7-4758-A1D5-44C0C97D642A}" srcOrd="1" destOrd="1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C2774EB9-76AC-409E-9B20-512AC45D1269}" type="presOf" srcId="{AFBFCE69-D95F-465E-B5DB-FDE90EFCA149}" destId="{F85351F3-A84E-4E77-8FAE-5FE9A70E5BD1}" srcOrd="1" destOrd="0" presId="urn:microsoft.com/office/officeart/2005/8/layout/hProcess4"/>
    <dgm:cxn modelId="{ECAA6CCC-2F04-4541-9EA6-1102CEEE233C}" type="presOf" srcId="{7DCFA471-16B0-4B72-822D-BAD09B55AD4D}" destId="{3A56968A-E0A1-4472-A81F-33AF83D89196}" srcOrd="0" destOrd="1" presId="urn:microsoft.com/office/officeart/2005/8/layout/hProcess4"/>
    <dgm:cxn modelId="{E5F7F3D8-228A-444C-86DC-81F7EB1A3949}" type="presParOf" srcId="{99E50B6F-CDEF-4513-B3B6-C75FA17A2E12}" destId="{66ED8938-C4F5-455A-B0C4-2FE0DA5BF18E}" srcOrd="0" destOrd="0" presId="urn:microsoft.com/office/officeart/2005/8/layout/hProcess4"/>
    <dgm:cxn modelId="{78F8C0F4-3855-409D-BD97-104158DF97C1}" type="presParOf" srcId="{99E50B6F-CDEF-4513-B3B6-C75FA17A2E12}" destId="{2E111DA8-6F33-4A9B-9F89-8E0BA97EEB40}" srcOrd="1" destOrd="0" presId="urn:microsoft.com/office/officeart/2005/8/layout/hProcess4"/>
    <dgm:cxn modelId="{45658B26-A714-4D38-87AD-0D5E49CA4E37}" type="presParOf" srcId="{99E50B6F-CDEF-4513-B3B6-C75FA17A2E12}" destId="{51C00026-C4D5-49C4-8079-60A70CC9A993}" srcOrd="2" destOrd="0" presId="urn:microsoft.com/office/officeart/2005/8/layout/hProcess4"/>
    <dgm:cxn modelId="{74E368D6-8BBA-4B7B-9C50-1284D9C71424}" type="presParOf" srcId="{51C00026-C4D5-49C4-8079-60A70CC9A993}" destId="{AB571A68-42A2-4F7C-BD6D-A65EF0A79D57}" srcOrd="0" destOrd="0" presId="urn:microsoft.com/office/officeart/2005/8/layout/hProcess4"/>
    <dgm:cxn modelId="{367A6D7B-2466-4F1F-8C62-684774B9BC97}" type="presParOf" srcId="{AB571A68-42A2-4F7C-BD6D-A65EF0A79D57}" destId="{8D83914C-F646-47C9-86D3-46B2B8A75942}" srcOrd="0" destOrd="0" presId="urn:microsoft.com/office/officeart/2005/8/layout/hProcess4"/>
    <dgm:cxn modelId="{98A721EB-B46E-4429-A01A-BA71414C0128}" type="presParOf" srcId="{AB571A68-42A2-4F7C-BD6D-A65EF0A79D57}" destId="{3A56968A-E0A1-4472-A81F-33AF83D89196}" srcOrd="1" destOrd="0" presId="urn:microsoft.com/office/officeart/2005/8/layout/hProcess4"/>
    <dgm:cxn modelId="{AD42F03B-50F9-45BF-BEE2-FF0D3EFEB11F}" type="presParOf" srcId="{AB571A68-42A2-4F7C-BD6D-A65EF0A79D57}" destId="{F85351F3-A84E-4E77-8FAE-5FE9A70E5BD1}" srcOrd="2" destOrd="0" presId="urn:microsoft.com/office/officeart/2005/8/layout/hProcess4"/>
    <dgm:cxn modelId="{02F9F87B-58CD-4D3E-9DFF-32D9AD4C3333}" type="presParOf" srcId="{AB571A68-42A2-4F7C-BD6D-A65EF0A79D57}" destId="{93246614-B449-443A-B0F1-95E91921E9D8}" srcOrd="3" destOrd="0" presId="urn:microsoft.com/office/officeart/2005/8/layout/hProcess4"/>
    <dgm:cxn modelId="{422FF730-4C5D-40CF-A9BA-3758404D4BC9}" type="presParOf" srcId="{AB571A68-42A2-4F7C-BD6D-A65EF0A79D57}" destId="{3C101A1B-316F-4708-8B9D-3719DC1F7B01}" srcOrd="4" destOrd="0" presId="urn:microsoft.com/office/officeart/2005/8/layout/hProcess4"/>
    <dgm:cxn modelId="{C72AF572-3A56-4C1D-9D46-4F60FF6B1B05}" type="presParOf" srcId="{51C00026-C4D5-49C4-8079-60A70CC9A993}" destId="{806460DA-3BDB-4235-8F83-5E07F6F8F17D}" srcOrd="1" destOrd="0" presId="urn:microsoft.com/office/officeart/2005/8/layout/hProcess4"/>
    <dgm:cxn modelId="{128A17B9-ACE1-488A-B988-76EA6BF65656}" type="presParOf" srcId="{51C00026-C4D5-49C4-8079-60A70CC9A993}" destId="{F4DA058E-0EB1-48CF-9C37-9A410B6031B6}" srcOrd="2" destOrd="0" presId="urn:microsoft.com/office/officeart/2005/8/layout/hProcess4"/>
    <dgm:cxn modelId="{3C2089DF-6542-4805-B6A4-E1918263F59F}" type="presParOf" srcId="{F4DA058E-0EB1-48CF-9C37-9A410B6031B6}" destId="{285D0E3D-AB51-41D0-B8A1-D4D22AB6E7BF}" srcOrd="0" destOrd="0" presId="urn:microsoft.com/office/officeart/2005/8/layout/hProcess4"/>
    <dgm:cxn modelId="{91323BBB-E13E-4D8E-94AC-59BF336E7D3B}" type="presParOf" srcId="{F4DA058E-0EB1-48CF-9C37-9A410B6031B6}" destId="{8D87B9EB-96F2-4066-86EF-89D7AFAEA69E}" srcOrd="1" destOrd="0" presId="urn:microsoft.com/office/officeart/2005/8/layout/hProcess4"/>
    <dgm:cxn modelId="{4FF1B436-2073-49E2-8CB5-96F599DE6D5B}" type="presParOf" srcId="{F4DA058E-0EB1-48CF-9C37-9A410B6031B6}" destId="{547749D9-95A7-4758-A1D5-44C0C97D642A}" srcOrd="2" destOrd="0" presId="urn:microsoft.com/office/officeart/2005/8/layout/hProcess4"/>
    <dgm:cxn modelId="{39980CD0-18CA-41F6-9E9D-345C4ED37695}" type="presParOf" srcId="{F4DA058E-0EB1-48CF-9C37-9A410B6031B6}" destId="{C35B912B-C3EC-41D4-A7E3-1B2F9D15219C}" srcOrd="3" destOrd="0" presId="urn:microsoft.com/office/officeart/2005/8/layout/hProcess4"/>
    <dgm:cxn modelId="{9CAE197F-84BD-4C41-9A0E-E1AFA6305F7D}" type="presParOf" srcId="{F4DA058E-0EB1-48CF-9C37-9A410B6031B6}" destId="{4262FE74-7744-4C35-8542-96856CB5F4D2}" srcOrd="4" destOrd="0" presId="urn:microsoft.com/office/officeart/2005/8/layout/hProcess4"/>
    <dgm:cxn modelId="{AEF07CEA-2792-4E06-B2BF-B3EE06380CCE}" type="presParOf" srcId="{51C00026-C4D5-49C4-8079-60A70CC9A993}" destId="{511FCBE0-7C2E-46E5-B1C1-B7E2BD5EB0F5}" srcOrd="3" destOrd="0" presId="urn:microsoft.com/office/officeart/2005/8/layout/hProcess4"/>
    <dgm:cxn modelId="{3B03B8B1-570F-4C8B-AE45-2684DAF76015}" type="presParOf" srcId="{51C00026-C4D5-49C4-8079-60A70CC9A993}" destId="{EFC49B28-E7A3-4C69-A7AD-B42CEEBD2192}" srcOrd="4" destOrd="0" presId="urn:microsoft.com/office/officeart/2005/8/layout/hProcess4"/>
    <dgm:cxn modelId="{CB2032BE-686F-4BC0-9BD1-B2A142CF388C}" type="presParOf" srcId="{EFC49B28-E7A3-4C69-A7AD-B42CEEBD2192}" destId="{CFE5C617-7C03-4756-9AE2-C062FC0BF34F}" srcOrd="0" destOrd="0" presId="urn:microsoft.com/office/officeart/2005/8/layout/hProcess4"/>
    <dgm:cxn modelId="{FE4F5DEF-79ED-4F0B-806A-ADFAD8DDD7BD}" type="presParOf" srcId="{EFC49B28-E7A3-4C69-A7AD-B42CEEBD2192}" destId="{D627A842-D3B2-492A-BCBB-66750577F7BE}" srcOrd="1" destOrd="0" presId="urn:microsoft.com/office/officeart/2005/8/layout/hProcess4"/>
    <dgm:cxn modelId="{218B93E1-2CD8-486F-8BD7-29E9BDC8A12F}" type="presParOf" srcId="{EFC49B28-E7A3-4C69-A7AD-B42CEEBD2192}" destId="{1ABC0C0E-391E-48E1-B23C-66A1E1642A9F}" srcOrd="2" destOrd="0" presId="urn:microsoft.com/office/officeart/2005/8/layout/hProcess4"/>
    <dgm:cxn modelId="{F4AC2376-76B6-486C-AB27-B28661712D57}" type="presParOf" srcId="{EFC49B28-E7A3-4C69-A7AD-B42CEEBD2192}" destId="{9324AE40-C757-43FB-8D9F-7736A07938F3}" srcOrd="3" destOrd="0" presId="urn:microsoft.com/office/officeart/2005/8/layout/hProcess4"/>
    <dgm:cxn modelId="{C146124C-3E0A-4852-96A6-59A81F2BFEF0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9529" y="-231255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什么是“</a:t>
          </a:r>
          <a:r>
            <a:rPr lang="zh-CN" altLang="en-US" sz="2400" b="0" kern="1200" dirty="0" smtClean="0"/>
            <a:t>遇见</a:t>
          </a:r>
          <a:r>
            <a:rPr lang="zh-CN" altLang="en-US" sz="2400" kern="1200" dirty="0" smtClean="0"/>
            <a:t>”</a:t>
          </a:r>
          <a:endParaRPr lang="zh-CN" altLang="en-US" sz="2400" kern="1200" dirty="0"/>
        </a:p>
      </dsp:txBody>
      <dsp:txXfrm rot="-5400000">
        <a:off x="2304503" y="100592"/>
        <a:ext cx="5318067" cy="519889"/>
      </dsp:txXfrm>
    </dsp:sp>
    <dsp:sp modelId="{2381FA19-2733-48ED-ABAA-7EDFAF30A094}">
      <dsp:nvSpPr>
        <dsp:cNvPr id="0" name=""/>
        <dsp:cNvSpPr/>
      </dsp:nvSpPr>
      <dsp:spPr>
        <a:xfrm>
          <a:off x="702730" y="449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1</a:t>
          </a:r>
          <a:endParaRPr lang="zh-CN" altLang="en-US" sz="3800" kern="1200" dirty="0"/>
        </a:p>
      </dsp:txBody>
      <dsp:txXfrm>
        <a:off x="737886" y="35605"/>
        <a:ext cx="1531460" cy="649862"/>
      </dsp:txXfrm>
    </dsp:sp>
    <dsp:sp modelId="{A0313DD0-A4E1-4D7E-AE20-031718C5CEC6}">
      <dsp:nvSpPr>
        <dsp:cNvPr id="0" name=""/>
        <dsp:cNvSpPr/>
      </dsp:nvSpPr>
      <dsp:spPr>
        <a:xfrm rot="5400000">
          <a:off x="4689529" y="-155637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   如何“遇见”对的人</a:t>
          </a:r>
          <a:endParaRPr lang="zh-CN" altLang="en-US" sz="2400" kern="1200" dirty="0"/>
        </a:p>
      </dsp:txBody>
      <dsp:txXfrm rot="-5400000">
        <a:off x="2304503" y="856775"/>
        <a:ext cx="5318067" cy="519889"/>
      </dsp:txXfrm>
    </dsp:sp>
    <dsp:sp modelId="{4CE170C5-6DE4-49AE-85C4-BB9332B44101}">
      <dsp:nvSpPr>
        <dsp:cNvPr id="0" name=""/>
        <dsp:cNvSpPr/>
      </dsp:nvSpPr>
      <dsp:spPr>
        <a:xfrm>
          <a:off x="702730" y="756632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2</a:t>
          </a:r>
          <a:endParaRPr lang="zh-CN" altLang="en-US" sz="3800" kern="1200" dirty="0"/>
        </a:p>
      </dsp:txBody>
      <dsp:txXfrm>
        <a:off x="737886" y="791788"/>
        <a:ext cx="1531460" cy="649862"/>
      </dsp:txXfrm>
    </dsp:sp>
    <dsp:sp modelId="{3DAE57B0-4386-42CD-B7BF-2EB7D32E6BF2}">
      <dsp:nvSpPr>
        <dsp:cNvPr id="0" name=""/>
        <dsp:cNvSpPr/>
      </dsp:nvSpPr>
      <dsp:spPr>
        <a:xfrm rot="5400000">
          <a:off x="4689529" y="-80019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“名字”是匹配的关键</a:t>
          </a:r>
          <a:endParaRPr lang="zh-CN" altLang="en-US" sz="2400" kern="1200" dirty="0"/>
        </a:p>
      </dsp:txBody>
      <dsp:txXfrm rot="-5400000">
        <a:off x="2304503" y="1612958"/>
        <a:ext cx="5318067" cy="519889"/>
      </dsp:txXfrm>
    </dsp:sp>
    <dsp:sp modelId="{E8A2056D-40E3-46C3-8DEB-F711CFFDABE5}">
      <dsp:nvSpPr>
        <dsp:cNvPr id="0" name=""/>
        <dsp:cNvSpPr/>
      </dsp:nvSpPr>
      <dsp:spPr>
        <a:xfrm>
          <a:off x="702730" y="151281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3</a:t>
          </a:r>
          <a:endParaRPr lang="zh-CN" altLang="en-US" sz="3800" kern="1200" dirty="0"/>
        </a:p>
      </dsp:txBody>
      <dsp:txXfrm>
        <a:off x="737886" y="1547971"/>
        <a:ext cx="1531460" cy="649862"/>
      </dsp:txXfrm>
    </dsp:sp>
    <dsp:sp modelId="{FFAD5F7D-A880-40A0-AE9E-17C80DAA362D}">
      <dsp:nvSpPr>
        <dsp:cNvPr id="0" name=""/>
        <dsp:cNvSpPr/>
      </dsp:nvSpPr>
      <dsp:spPr>
        <a:xfrm rot="5400000">
          <a:off x="4689529" y="-44010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“遇见”的迭代计划</a:t>
          </a:r>
          <a:endParaRPr lang="zh-CN" altLang="en-US" sz="2400" kern="1200" dirty="0"/>
        </a:p>
      </dsp:txBody>
      <dsp:txXfrm rot="-5400000">
        <a:off x="2304503" y="2369141"/>
        <a:ext cx="5318067" cy="519889"/>
      </dsp:txXfrm>
    </dsp:sp>
    <dsp:sp modelId="{5E94653F-6E3A-466B-866E-C0149A07CA40}">
      <dsp:nvSpPr>
        <dsp:cNvPr id="0" name=""/>
        <dsp:cNvSpPr/>
      </dsp:nvSpPr>
      <dsp:spPr>
        <a:xfrm>
          <a:off x="702730" y="226899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4</a:t>
          </a:r>
          <a:endParaRPr lang="zh-CN" altLang="en-US" sz="3800" kern="1200" dirty="0"/>
        </a:p>
      </dsp:txBody>
      <dsp:txXfrm>
        <a:off x="737886" y="2304154"/>
        <a:ext cx="1531460" cy="649862"/>
      </dsp:txXfrm>
    </dsp:sp>
    <dsp:sp modelId="{4A256C4D-C145-46CA-A9D9-95A8600A7020}">
      <dsp:nvSpPr>
        <dsp:cNvPr id="0" name=""/>
        <dsp:cNvSpPr/>
      </dsp:nvSpPr>
      <dsp:spPr>
        <a:xfrm rot="5400000">
          <a:off x="4689529" y="71217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“遇见”的项目进展与分工</a:t>
          </a:r>
          <a:endParaRPr lang="zh-CN" altLang="en-US" sz="2400" kern="1200" dirty="0"/>
        </a:p>
      </dsp:txBody>
      <dsp:txXfrm rot="-5400000">
        <a:off x="2304503" y="3125325"/>
        <a:ext cx="5318067" cy="519889"/>
      </dsp:txXfrm>
    </dsp:sp>
    <dsp:sp modelId="{39A22D0B-8CB7-4C90-A0BE-B94049266003}">
      <dsp:nvSpPr>
        <dsp:cNvPr id="0" name=""/>
        <dsp:cNvSpPr/>
      </dsp:nvSpPr>
      <dsp:spPr>
        <a:xfrm>
          <a:off x="702730" y="3025181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5</a:t>
          </a:r>
          <a:endParaRPr lang="zh-CN" altLang="en-US" sz="3800" kern="1200" dirty="0"/>
        </a:p>
      </dsp:txBody>
      <dsp:txXfrm>
        <a:off x="737886" y="3060337"/>
        <a:ext cx="1531460" cy="649862"/>
      </dsp:txXfrm>
    </dsp:sp>
    <dsp:sp modelId="{E845FE83-ED04-40F4-B057-95E666072AD5}">
      <dsp:nvSpPr>
        <dsp:cNvPr id="0" name=""/>
        <dsp:cNvSpPr/>
      </dsp:nvSpPr>
      <dsp:spPr>
        <a:xfrm rot="5400000">
          <a:off x="4689529" y="146835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“遇见”中用户分析子系统实现</a:t>
          </a:r>
          <a:endParaRPr lang="zh-CN" altLang="en-US" sz="2400" kern="1200" dirty="0"/>
        </a:p>
      </dsp:txBody>
      <dsp:txXfrm rot="-5400000">
        <a:off x="2304503" y="3881508"/>
        <a:ext cx="5318067" cy="519889"/>
      </dsp:txXfrm>
    </dsp:sp>
    <dsp:sp modelId="{F889E688-BCE4-4A0E-8C7D-7E9E48AB2095}">
      <dsp:nvSpPr>
        <dsp:cNvPr id="0" name=""/>
        <dsp:cNvSpPr/>
      </dsp:nvSpPr>
      <dsp:spPr>
        <a:xfrm>
          <a:off x="702730" y="378136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6</a:t>
          </a:r>
          <a:endParaRPr lang="zh-CN" altLang="en-US" sz="3800" kern="1200" dirty="0"/>
        </a:p>
      </dsp:txBody>
      <dsp:txXfrm>
        <a:off x="737886" y="3816521"/>
        <a:ext cx="1531460" cy="649862"/>
      </dsp:txXfrm>
    </dsp:sp>
    <dsp:sp modelId="{F790A251-5B2E-4E2D-AA0C-E897C7AD6410}">
      <dsp:nvSpPr>
        <dsp:cNvPr id="0" name=""/>
        <dsp:cNvSpPr/>
      </dsp:nvSpPr>
      <dsp:spPr>
        <a:xfrm rot="5400000">
          <a:off x="4689529" y="222453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功能演示</a:t>
          </a:r>
          <a:endParaRPr lang="zh-CN" altLang="en-US" sz="2400" kern="1200" dirty="0"/>
        </a:p>
      </dsp:txBody>
      <dsp:txXfrm rot="-5400000">
        <a:off x="2304503" y="4637691"/>
        <a:ext cx="5318067" cy="519889"/>
      </dsp:txXfrm>
    </dsp:sp>
    <dsp:sp modelId="{236D9158-0418-4F09-8E88-335E6D9BE2DB}">
      <dsp:nvSpPr>
        <dsp:cNvPr id="0" name=""/>
        <dsp:cNvSpPr/>
      </dsp:nvSpPr>
      <dsp:spPr>
        <a:xfrm>
          <a:off x="702730" y="453754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7</a:t>
          </a:r>
          <a:endParaRPr lang="zh-CN" altLang="en-US" sz="3800" kern="1200" dirty="0"/>
        </a:p>
      </dsp:txBody>
      <dsp:txXfrm>
        <a:off x="737886" y="4572704"/>
        <a:ext cx="1531460" cy="64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用户需求调研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明确详细需求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建立界面原型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用户需求反馈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安卓蓝牙等技术学习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总体架构设计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建立技术原型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对技术原型进行测试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4" y="90374"/>
          <a:ext cx="3023371" cy="3023371"/>
        </a:xfrm>
        <a:prstGeom prst="circularArrow">
          <a:avLst>
            <a:gd name="adj1" fmla="val 2400"/>
            <a:gd name="adj2" fmla="val 290187"/>
            <a:gd name="adj3" fmla="val 19865156"/>
            <a:gd name="adj4" fmla="val 12906365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2312"/>
          <a:ext cx="2767204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</a:t>
          </a:r>
          <a:r>
            <a:rPr lang="en-US" altLang="en-US" sz="1800" kern="1200" dirty="0" smtClean="0">
              <a:solidFill>
                <a:srgbClr val="1C1C1C"/>
              </a:solidFill>
            </a:rPr>
            <a:t>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762" y="1135851"/>
        <a:ext cx="2660126" cy="1720872"/>
      </dsp:txXfrm>
    </dsp:sp>
    <dsp:sp modelId="{9324AE40-C757-43FB-8D9F-7736A07938F3}">
      <dsp:nvSpPr>
        <dsp:cNvPr id="0" name=""/>
        <dsp:cNvSpPr/>
      </dsp:nvSpPr>
      <dsp:spPr>
        <a:xfrm>
          <a:off x="6904608" y="3153600"/>
          <a:ext cx="1897204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114" y="3175106"/>
        <a:ext cx="1854192" cy="691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 smtClean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对界面进行整体优化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r>
            <a:rPr lang="zh-CN" altLang="en-US" sz="1800" kern="1200" dirty="0" smtClean="0">
              <a:solidFill>
                <a:srgbClr val="1C1C1C"/>
              </a:solidFill>
            </a:rPr>
            <a:t>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8" y="90368"/>
          <a:ext cx="3023370" cy="3023370"/>
        </a:xfrm>
        <a:prstGeom prst="circularArrow">
          <a:avLst>
            <a:gd name="adj1" fmla="val 2400"/>
            <a:gd name="adj2" fmla="val 290187"/>
            <a:gd name="adj3" fmla="val 19865140"/>
            <a:gd name="adj4" fmla="val 12906349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4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0645"/>
          <a:ext cx="2767204" cy="2329840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提供遇见下载入口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进行用户试用及反馈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V2.0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839" y="1134261"/>
        <a:ext cx="2659972" cy="1723356"/>
      </dsp:txXfrm>
    </dsp:sp>
    <dsp:sp modelId="{9324AE40-C757-43FB-8D9F-7736A07938F3}">
      <dsp:nvSpPr>
        <dsp:cNvPr id="0" name=""/>
        <dsp:cNvSpPr/>
      </dsp:nvSpPr>
      <dsp:spPr>
        <a:xfrm>
          <a:off x="6904792" y="3154170"/>
          <a:ext cx="1897980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5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298" y="3175676"/>
        <a:ext cx="1854968" cy="691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25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3046879"/>
            <a:ext cx="8353425" cy="792088"/>
          </a:xfrm>
        </p:spPr>
        <p:txBody>
          <a:bodyPr/>
          <a:lstStyle>
            <a:lvl1pPr algn="r">
              <a:defRPr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838967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2015/12/9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4"/>
            <a:ext cx="9158536" cy="686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238" y="3444746"/>
            <a:ext cx="8353425" cy="75029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422" y="3042909"/>
            <a:ext cx="8353425" cy="401836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zh-CN" altLang="en-US" sz="2000" b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924944"/>
            <a:ext cx="8353425" cy="792088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717032"/>
            <a:ext cx="8353425" cy="504056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zh-CN" altLang="en-US"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B5CFBD6D-B5CF-4172-9A2C-EDB32D64EB8E}" type="datetime1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FC0F3202-57DB-4DFC-BD72-260507B63603}" type="datetime1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52C3056D-84FF-4D4F-BCFE-7D7525594891}" type="datetime1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2015/12/9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1223E8E1-D7D1-4E96-AFE3-CFE14CBD6013}" type="datetime1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83F59C1F-EAEB-4161-A355-8EC5A97D3281}" type="datetime1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9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遇见</a:t>
            </a:r>
            <a:r>
              <a:rPr lang="en-US" altLang="zh-CN" sz="4800" dirty="0" smtClean="0"/>
              <a:t>MEET</a:t>
            </a:r>
            <a:endParaRPr lang="zh-CN" altLang="en-US" sz="48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基于蓝牙的即时交友通讯软件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032" y="57239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组长：</a:t>
            </a:r>
            <a:r>
              <a:rPr lang="en-US" altLang="zh-CN" dirty="0" smtClean="0"/>
              <a:t>	           </a:t>
            </a:r>
            <a:r>
              <a:rPr lang="zh-CN" altLang="en-US" dirty="0" smtClean="0"/>
              <a:t>俞飞樾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60932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组员：胡力里、程治谦、刘聪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53639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组号：</a:t>
            </a:r>
            <a:r>
              <a:rPr lang="en-US" altLang="zh-CN" dirty="0" smtClean="0"/>
              <a:t>		 6</a:t>
            </a:r>
            <a:endParaRPr lang="zh-CN" altLang="en-US" dirty="0"/>
          </a:p>
        </p:txBody>
      </p:sp>
      <p:pic>
        <p:nvPicPr>
          <p:cNvPr id="1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内容占位符 2"/>
          <p:cNvSpPr txBox="1">
            <a:spLocks/>
          </p:cNvSpPr>
          <p:nvPr/>
        </p:nvSpPr>
        <p:spPr>
          <a:xfrm>
            <a:off x="1574168" y="188640"/>
            <a:ext cx="6814256" cy="1728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400" b="0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     让</a:t>
            </a:r>
            <a:r>
              <a:rPr lang="zh-CN" altLang="en-US" sz="2200" i="1" dirty="0">
                <a:solidFill>
                  <a:schemeClr val="bg1">
                    <a:lumMod val="50000"/>
                  </a:schemeClr>
                </a:solidFill>
              </a:rPr>
              <a:t>我如何遇见，你正向我走来 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如果我不抬头，会不会我们擦肩而过</a:t>
            </a:r>
            <a:endParaRPr lang="en-US" altLang="zh-CN" sz="2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我不想再等待，一次次在茫茫人海中寻觅</a:t>
            </a: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如果我停下来，会不会你的肩膀能够给我未来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“名字”是匹配的关键</a:t>
            </a: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041824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132411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1" name="Picture 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71800"/>
            <a:ext cx="8867575" cy="55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“遇见”的项目进展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3275856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5" name="椭圆 94"/>
          <p:cNvSpPr/>
          <p:nvPr/>
        </p:nvSpPr>
        <p:spPr>
          <a:xfrm>
            <a:off x="4248178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6" name="椭圆 95"/>
          <p:cNvSpPr/>
          <p:nvPr/>
        </p:nvSpPr>
        <p:spPr>
          <a:xfrm>
            <a:off x="1259632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7" name="椭圆 96"/>
          <p:cNvSpPr/>
          <p:nvPr/>
        </p:nvSpPr>
        <p:spPr>
          <a:xfrm>
            <a:off x="2123728" y="5100363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9" name="椭圆 98"/>
          <p:cNvSpPr/>
          <p:nvPr/>
        </p:nvSpPr>
        <p:spPr>
          <a:xfrm>
            <a:off x="323528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0" name="椭圆 99"/>
          <p:cNvSpPr/>
          <p:nvPr/>
        </p:nvSpPr>
        <p:spPr>
          <a:xfrm>
            <a:off x="637220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1" name="椭圆 100"/>
          <p:cNvSpPr/>
          <p:nvPr/>
        </p:nvSpPr>
        <p:spPr>
          <a:xfrm>
            <a:off x="525629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2" name="椭圆 101"/>
          <p:cNvSpPr/>
          <p:nvPr/>
        </p:nvSpPr>
        <p:spPr>
          <a:xfrm>
            <a:off x="7308304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3" name="椭圆 102"/>
          <p:cNvSpPr/>
          <p:nvPr/>
        </p:nvSpPr>
        <p:spPr>
          <a:xfrm>
            <a:off x="8213699" y="5100363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5" name="椭圆 104"/>
          <p:cNvSpPr/>
          <p:nvPr/>
        </p:nvSpPr>
        <p:spPr>
          <a:xfrm>
            <a:off x="395536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6" name="椭圆 105"/>
          <p:cNvSpPr/>
          <p:nvPr/>
        </p:nvSpPr>
        <p:spPr>
          <a:xfrm>
            <a:off x="6444208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7" name="椭圆 106"/>
          <p:cNvSpPr/>
          <p:nvPr/>
        </p:nvSpPr>
        <p:spPr>
          <a:xfrm>
            <a:off x="3368576" y="2436067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8" name="椭圆 107"/>
          <p:cNvSpPr/>
          <p:nvPr/>
        </p:nvSpPr>
        <p:spPr>
          <a:xfrm>
            <a:off x="3347864" y="1283939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93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422141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用户调研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需求分析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界面原型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架构设计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80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技术原型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手机使用习惯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应用安装情况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i="1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下页继续</a:t>
                      </a:r>
                      <a:endParaRPr lang="zh-CN" altLang="en-US" sz="1200" b="0" i="1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35892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用户特点分析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匹配标签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蓝牙匹配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用户个人信息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蓝牙聊天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名片交换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真心话游戏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内容大纲 </a:t>
            </a:r>
            <a:r>
              <a:rPr lang="zh-CN" altLang="en-US" dirty="0" smtClean="0"/>
              <a:t> </a:t>
            </a:r>
            <a:r>
              <a:rPr lang="en-US" altLang="zh-CN" sz="2000" dirty="0" smtClean="0"/>
              <a:t>MEET</a:t>
            </a:r>
            <a:endParaRPr lang="zh-CN" altLang="en-US" sz="2000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323005"/>
              </p:ext>
            </p:extLst>
          </p:nvPr>
        </p:nvGraphicFramePr>
        <p:xfrm>
          <a:off x="395288" y="1339180"/>
          <a:ext cx="8353425" cy="525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D:\Users\orange\Desktop\icon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功能演示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83968" y="1196752"/>
            <a:ext cx="3600400" cy="51831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查看和修改个人资料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查看和修改匹配需求</a:t>
            </a:r>
            <a:endParaRPr lang="en-US" altLang="zh-CN" sz="2000" b="0" dirty="0" smtClean="0"/>
          </a:p>
          <a:p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/>
              <a:t>查看用户使用手机时间</a:t>
            </a:r>
            <a:r>
              <a:rPr lang="zh-CN" altLang="en-US" sz="2000" b="0" dirty="0"/>
              <a:t>分布</a:t>
            </a:r>
            <a:endParaRPr lang="en-US" altLang="zh-CN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查看已安装</a:t>
            </a:r>
            <a:r>
              <a:rPr lang="en-US" altLang="zh-CN" sz="2000" b="0" dirty="0" smtClean="0"/>
              <a:t>APP</a:t>
            </a:r>
            <a:r>
              <a:rPr lang="zh-CN" altLang="en-US" sz="2000" b="0" dirty="0" smtClean="0"/>
              <a:t>列表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查看周围“遇见”用户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查看周围用户信息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按需求匹配用户并提示</a:t>
            </a:r>
            <a:endParaRPr lang="en-US" altLang="zh-CN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蓝牙连接聊天</a:t>
            </a:r>
            <a:endParaRPr lang="zh-CN" altLang="en-US" sz="2000" b="0" dirty="0"/>
          </a:p>
          <a:p>
            <a:pPr lvl="0"/>
            <a:endParaRPr lang="zh-CN" altLang="en-US" sz="20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1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1125539"/>
            <a:ext cx="4995259" cy="511521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单击此处添加内容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/>
              <a:t>单击此处添加内容文本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此处添加内容文本</a:t>
            </a:r>
          </a:p>
          <a:p>
            <a:pPr lvl="0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6136" y="4653136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995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037365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数据图表样式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555"/>
              </p:ext>
            </p:extLst>
          </p:nvPr>
        </p:nvGraphicFramePr>
        <p:xfrm>
          <a:off x="395288" y="1196975"/>
          <a:ext cx="83534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285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幻灯节标题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第一节</a:t>
            </a:r>
          </a:p>
        </p:txBody>
      </p:sp>
    </p:spTree>
    <p:extLst>
      <p:ext uri="{BB962C8B-B14F-4D97-AF65-F5344CB8AC3E}">
        <p14:creationId xmlns:p14="http://schemas.microsoft.com/office/powerpoint/2010/main" val="263367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" r="162"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什么是“遇见”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BADE-FD31-4777-AE2D-AEED3641120A}" type="datetime1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9F4BA8F-7B64-4198-9505-0CB5D4D3B366}" type="slidenum">
              <a:rPr lang="zh-CN" altLang="en-US" smtClean="0"/>
              <a:pPr algn="r"/>
              <a:t>30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288" y="1564996"/>
            <a:ext cx="69702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92311" y="1564996"/>
            <a:ext cx="69702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89333" y="1564996"/>
            <a:ext cx="69702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2740" y="1564996"/>
            <a:ext cx="69702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79763" y="1564996"/>
            <a:ext cx="69702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76787" y="1564996"/>
            <a:ext cx="683768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60554" y="1564996"/>
            <a:ext cx="710277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67215" y="1564996"/>
            <a:ext cx="69702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64238" y="1564996"/>
            <a:ext cx="69702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61261" y="1564996"/>
            <a:ext cx="69702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8283" y="1564996"/>
            <a:ext cx="697023" cy="384414"/>
          </a:xfrm>
          <a:prstGeom prst="rect">
            <a:avLst/>
          </a:prstGeom>
          <a:solidFill>
            <a:srgbClr val="37373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051690" y="1564996"/>
            <a:ext cx="697023" cy="384414"/>
          </a:xfrm>
          <a:prstGeom prst="rect">
            <a:avLst/>
          </a:prstGeom>
          <a:solidFill>
            <a:srgbClr val="6E6E6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95288" y="1564996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2057"/>
          <p:cNvSpPr txBox="1"/>
          <p:nvPr/>
        </p:nvSpPr>
        <p:spPr>
          <a:xfrm>
            <a:off x="395288" y="222665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文本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背景</a:t>
            </a:r>
            <a:endParaRPr lang="zh-CN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79763" y="22266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填充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358284" y="22266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超链接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95288" y="196504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浅 </a:t>
            </a:r>
            <a:r>
              <a:rPr lang="en-US" altLang="zh-CN" sz="1100" dirty="0">
                <a:solidFill>
                  <a:schemeClr val="tx2"/>
                </a:solidFill>
              </a:rPr>
              <a:t>/ </a:t>
            </a:r>
            <a:r>
              <a:rPr lang="zh-CN" altLang="en-US" sz="1100" dirty="0" smtClean="0">
                <a:solidFill>
                  <a:schemeClr val="tx2"/>
                </a:solidFill>
              </a:rPr>
              <a:t>深色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179764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一级填充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58283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未访问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68379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二级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64238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三级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051690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已访问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8748713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395288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95288" y="2564172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95288" y="2198064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V="1">
            <a:off x="3180097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7358284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4560554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V="1">
            <a:off x="5964238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805169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450753" y="196504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描边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2062" name="矩形 2061"/>
          <p:cNvSpPr/>
          <p:nvPr/>
        </p:nvSpPr>
        <p:spPr>
          <a:xfrm>
            <a:off x="403418" y="3370411"/>
            <a:ext cx="2082938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一般文本样式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3418" y="3821646"/>
            <a:ext cx="2082938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一般</a:t>
            </a:r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7" name="矩形 156"/>
          <p:cNvSpPr/>
          <p:nvPr/>
        </p:nvSpPr>
        <p:spPr>
          <a:xfrm>
            <a:off x="403418" y="4272882"/>
            <a:ext cx="2082938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8" name="矩形 157"/>
          <p:cNvSpPr/>
          <p:nvPr/>
        </p:nvSpPr>
        <p:spPr>
          <a:xfrm>
            <a:off x="403418" y="4724117"/>
            <a:ext cx="2082938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9" name="矩形 158"/>
          <p:cNvSpPr/>
          <p:nvPr/>
        </p:nvSpPr>
        <p:spPr>
          <a:xfrm>
            <a:off x="403418" y="5175353"/>
            <a:ext cx="1385915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573621" y="537564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注释文字样式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2064" name="矩形 2063"/>
          <p:cNvSpPr/>
          <p:nvPr/>
        </p:nvSpPr>
        <p:spPr>
          <a:xfrm>
            <a:off x="365604" y="12008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配色方案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365604" y="300107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文本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填充样式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3180097" y="30010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数据图表</a:t>
            </a:r>
            <a:endParaRPr lang="zh-CN" altLang="en-US" dirty="0"/>
          </a:p>
        </p:txBody>
      </p:sp>
      <p:graphicFrame>
        <p:nvGraphicFramePr>
          <p:cNvPr id="13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673"/>
              </p:ext>
            </p:extLst>
          </p:nvPr>
        </p:nvGraphicFramePr>
        <p:xfrm>
          <a:off x="3180097" y="3331579"/>
          <a:ext cx="5568616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0" name="直接连接符 149"/>
          <p:cNvCxnSpPr/>
          <p:nvPr/>
        </p:nvCxnSpPr>
        <p:spPr>
          <a:xfrm flipV="1">
            <a:off x="248274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95288" y="1944131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矩形 2053"/>
          <p:cNvSpPr/>
          <p:nvPr/>
        </p:nvSpPr>
        <p:spPr>
          <a:xfrm>
            <a:off x="1836837" y="520945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hlinkClick r:id="" action="ppaction://hlinkshowjump?jump=firstslide"/>
              </a:rPr>
              <a:t>超链接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9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第一PPT，www.1ppt.com">
  <a:themeElements>
    <a:clrScheme name="www.slideto.Me blue L5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70C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984</Words>
  <Application>Microsoft Office PowerPoint</Application>
  <PresentationFormat>全屏显示(4:3)</PresentationFormat>
  <Paragraphs>283</Paragraphs>
  <Slides>30</Slides>
  <Notes>3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第一PPT，www.1ppt.com</vt:lpstr>
      <vt:lpstr>遇见MEET</vt:lpstr>
      <vt:lpstr>内容大纲  MEET</vt:lpstr>
      <vt:lpstr>什么是“遇见”MEET</vt:lpstr>
      <vt:lpstr>什么是“遇见”MEET</vt:lpstr>
      <vt:lpstr>如何“遇见”对的人  MEET</vt:lpstr>
      <vt:lpstr>如何“遇见”对的人  MEET</vt:lpstr>
      <vt:lpstr>如何“遇见”对的人  MEET</vt:lpstr>
      <vt:lpstr>如何“遇见”对的人  MEET</vt:lpstr>
      <vt:lpstr>如何“遇见”对的人  MEET</vt:lpstr>
      <vt:lpstr>“名字”是匹配的关键</vt:lpstr>
      <vt:lpstr>“名字”是匹配的关键</vt:lpstr>
      <vt:lpstr>“遇见”的迭代计划  MEET</vt:lpstr>
      <vt:lpstr>“遇见”的迭代计划  MEET</vt:lpstr>
      <vt:lpstr>“遇见”的项目进展  MEET</vt:lpstr>
      <vt:lpstr>“遇见”的项目分工  MEET</vt:lpstr>
      <vt:lpstr>“遇见”的项目分工  MEET</vt:lpstr>
      <vt:lpstr>“遇见”中用户分析子系统实现  MEET</vt:lpstr>
      <vt:lpstr>“遇见”中用户分析子系统实现  MEET</vt:lpstr>
      <vt:lpstr>“遇见”中用户分析子系统实现  MEET</vt:lpstr>
      <vt:lpstr>功能演示 MEET</vt:lpstr>
      <vt:lpstr>单击此处添加标题</vt:lpstr>
      <vt:lpstr>流程图示 SmartArt</vt:lpstr>
      <vt:lpstr>表格样式</vt:lpstr>
      <vt:lpstr>单击此处添加标题</vt:lpstr>
      <vt:lpstr>数据图表样式</vt:lpstr>
      <vt:lpstr>点击此处添加幻灯节标题</vt:lpstr>
      <vt:lpstr>感谢观映</vt:lpstr>
      <vt:lpstr>单击此处添加图片标题</vt:lpstr>
      <vt:lpstr>单击此处添加标题</vt:lpstr>
      <vt:lpstr>使用说明</vt:lpstr>
    </vt:vector>
  </TitlesOfParts>
  <Company>第一PPT模板网：www.1ppt.com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简单折叠图案幻灯片模板</dc:title>
  <dc:creator/>
  <cp:keywords/>
  <cp:lastModifiedBy>orange</cp:lastModifiedBy>
  <cp:revision>89</cp:revision>
  <dcterms:created xsi:type="dcterms:W3CDTF">2015-10-15T06:46:16Z</dcterms:created>
  <dcterms:modified xsi:type="dcterms:W3CDTF">2015-12-09T15:54:16Z</dcterms:modified>
  <cp:category/>
</cp:coreProperties>
</file>