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handoutMasterIdLst>
    <p:handoutMasterId r:id="rId25"/>
  </p:handoutMasterIdLst>
  <p:sldIdLst>
    <p:sldId id="263" r:id="rId3"/>
    <p:sldId id="273" r:id="rId4"/>
    <p:sldId id="281" r:id="rId5"/>
    <p:sldId id="285" r:id="rId6"/>
    <p:sldId id="301" r:id="rId7"/>
    <p:sldId id="291" r:id="rId8"/>
    <p:sldId id="292" r:id="rId9"/>
    <p:sldId id="293" r:id="rId10"/>
    <p:sldId id="303" r:id="rId11"/>
    <p:sldId id="304" r:id="rId12"/>
    <p:sldId id="296" r:id="rId13"/>
    <p:sldId id="305" r:id="rId14"/>
    <p:sldId id="286" r:id="rId15"/>
    <p:sldId id="288" r:id="rId16"/>
    <p:sldId id="290" r:id="rId17"/>
    <p:sldId id="287" r:id="rId18"/>
    <p:sldId id="289" r:id="rId19"/>
    <p:sldId id="306" r:id="rId20"/>
    <p:sldId id="307" r:id="rId21"/>
    <p:sldId id="308" r:id="rId22"/>
    <p:sldId id="298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2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79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62715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06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66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70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95280" y="260280"/>
            <a:ext cx="8353080" cy="334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8436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42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627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58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539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325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图片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图片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3200">
                <a:solidFill>
                  <a:srgbClr val="111111"/>
                </a:solidFill>
                <a:latin typeface="Arial Black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395280" y="6453360"/>
            <a:ext cx="2133360" cy="2678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111111"/>
                </a:solidFill>
                <a:ea typeface="微软雅黑"/>
              </a:rPr>
              <a:t>12/11/15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124080" y="6453360"/>
            <a:ext cx="2895120" cy="2678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111111"/>
                </a:solidFill>
                <a:ea typeface="微软雅黑"/>
              </a:rPr>
              <a:t>此处添加公司信息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615000" y="6453360"/>
            <a:ext cx="2133360" cy="26784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7E2C6836-D139-4627-8433-C1FF1ABE3D74}" type="slidenum">
              <a:rPr lang="en-US">
                <a:solidFill>
                  <a:srgbClr val="111111"/>
                </a:solidFill>
                <a:ea typeface="微软雅黑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400" b="1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1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83"/>
    </mc:Choice>
    <mc:Fallback xmlns="">
      <p:transition spd="slow" advTm="452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搜索附近</a:t>
            </a:r>
            <a:r>
              <a:rPr lang="zh-CN" altLang="en-US" sz="2800" b="0" dirty="0"/>
              <a:t>蓝牙</a:t>
            </a:r>
            <a:r>
              <a:rPr lang="zh-CN" altLang="en-US" sz="2800" b="0" dirty="0" smtClean="0"/>
              <a:t>设备时，我们可以获取其蓝牙的名称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通过识别名称，我们可以认出“遇见”用户并解码其信息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此时蓝牙设备并没有连接，因此也免去了双方同意蓝牙配对的操作</a:t>
            </a:r>
            <a:endParaRPr lang="en-US" altLang="zh-CN" sz="28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57153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3453755" y="4550147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453755" y="5274047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 flipV="1">
            <a:off x="3453755" y="5388347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如果用户对某个人感兴趣，便可发起蓝牙配对连接</a:t>
            </a:r>
            <a:endParaRPr lang="en-US" altLang="zh-CN" sz="22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蓝牙聊天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交换名片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玩真心话游戏</a:t>
            </a:r>
            <a:endParaRPr lang="en-US" altLang="zh-CN" sz="2400" dirty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7" y="515719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67" y="518576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1507317" y="564931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5" name="Picture 17" descr="D:\Users\orange\Desktop\Screenshot_2015-12-10-19-05-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26" y="2132856"/>
            <a:ext cx="2240866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:\Users\orange\Desktop\Screenshot_2015-12-10-19-07-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122534"/>
            <a:ext cx="2246671" cy="39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/>
              <a:t>蓝牙名称的实质</a:t>
            </a:r>
            <a:endParaRPr lang="en-US" altLang="zh-CN" sz="2800" b="0" dirty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其实蓝牙名称实质就是一块公共空间，能够允许一定范围内的人读取信息</a:t>
            </a:r>
            <a:endParaRPr lang="en-US" altLang="zh-CN" sz="2400" dirty="0" smtClean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然而在</a:t>
            </a:r>
            <a:r>
              <a:rPr lang="en-US" altLang="zh-CN" sz="2400" dirty="0" smtClean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 smtClean="0"/>
              <a:t>字节</a:t>
            </a:r>
            <a:r>
              <a:rPr lang="zh-CN" altLang="en-US" sz="2400" dirty="0" smtClean="0"/>
              <a:t>，因此可存放的信息量是有限的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利用蓝牙名字并不是我们的初衷，所以希望未来能够有新的协议，使我们可以获取周围设备存放的公共信息</a:t>
            </a:r>
            <a:endParaRPr lang="en-US" altLang="zh-CN" sz="24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396000" y="5517232"/>
            <a:ext cx="8353424" cy="106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10000"/>
              </a:lnSpc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说物联网是让万物联系起来，</a:t>
            </a:r>
            <a:r>
              <a:rPr lang="zh-CN" altLang="en-US" sz="2800" dirty="0" smtClean="0"/>
              <a:t>那人联网则让人们联系起来，而这一切都从“遇见”开始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3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323376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用户行为分析</a:t>
            </a:r>
            <a:r>
              <a:rPr lang="en-US" altLang="zh-CN" sz="3200">
                <a:solidFill>
                  <a:srgbClr val="111111"/>
                </a:solidFill>
                <a:latin typeface="Arial Black"/>
                <a:ea typeface="微软雅黑"/>
              </a:rPr>
              <a:t>-</a:t>
            </a:r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单机模式  </a:t>
            </a:r>
            <a:r>
              <a:rPr lang="en-US" altLang="zh-CN" sz="2000">
                <a:solidFill>
                  <a:srgbClr val="111111"/>
                </a:solidFill>
                <a:latin typeface="Arial Black"/>
                <a:ea typeface="微软雅黑"/>
              </a:rPr>
              <a:t>MEET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395280" y="1196640"/>
            <a:ext cx="8353080" cy="51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获取应用列表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系统应用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，第三方应用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获取使用手机时间分布，可视化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定时检测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系统广播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-171360"/>
            <a:ext cx="1522440" cy="152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734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323376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3200" dirty="0">
                <a:solidFill>
                  <a:srgbClr val="111111"/>
                </a:solidFill>
                <a:latin typeface="Arial Black"/>
                <a:ea typeface="微软雅黑"/>
              </a:rPr>
              <a:t>用户行为分析</a:t>
            </a:r>
            <a:r>
              <a:rPr lang="en-US" altLang="zh-CN" sz="3200" dirty="0">
                <a:solidFill>
                  <a:srgbClr val="111111"/>
                </a:solidFill>
                <a:latin typeface="Arial Black"/>
                <a:ea typeface="微软雅黑"/>
              </a:rPr>
              <a:t>-</a:t>
            </a:r>
            <a:r>
              <a:rPr lang="zh-CN" altLang="en-US" sz="3200" dirty="0">
                <a:solidFill>
                  <a:srgbClr val="111111"/>
                </a:solidFill>
                <a:latin typeface="Arial Black"/>
                <a:ea typeface="微软雅黑"/>
              </a:rPr>
              <a:t>双人模式  </a:t>
            </a:r>
            <a:r>
              <a:rPr lang="en-US" altLang="zh-CN" sz="2000" dirty="0">
                <a:solidFill>
                  <a:srgbClr val="111111"/>
                </a:solidFill>
                <a:latin typeface="Arial Black"/>
                <a:ea typeface="微软雅黑"/>
              </a:rPr>
              <a:t>MEET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395280" y="1196640"/>
            <a:ext cx="8353080" cy="51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比较两人信息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非量化，如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都安装了这些应用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各自分类排名前三的应用交集，你们都喜欢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时间分布文字描述，如都是重度用户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(&gt;6h)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sum(weight(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* sim(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)),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1..n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相同数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总数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向量，cos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4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-171360"/>
            <a:ext cx="1522440" cy="152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51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89"/>
    </mc:Choice>
    <mc:Fallback xmlns="">
      <p:transition spd="slow" advTm="2958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23376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3200" dirty="0">
                <a:solidFill>
                  <a:srgbClr val="111111"/>
                </a:solidFill>
                <a:latin typeface="Arial Black"/>
                <a:ea typeface="微软雅黑"/>
              </a:rPr>
              <a:t>用户行为分析</a:t>
            </a:r>
            <a:r>
              <a:rPr lang="en-US" altLang="zh-CN" sz="3200" dirty="0">
                <a:solidFill>
                  <a:srgbClr val="111111"/>
                </a:solidFill>
                <a:latin typeface="Arial Black"/>
                <a:ea typeface="微软雅黑"/>
              </a:rPr>
              <a:t>-</a:t>
            </a:r>
            <a:r>
              <a:rPr lang="zh-CN" altLang="en-US" sz="3200" dirty="0">
                <a:solidFill>
                  <a:srgbClr val="111111"/>
                </a:solidFill>
                <a:latin typeface="Arial Black"/>
                <a:ea typeface="微软雅黑"/>
              </a:rPr>
              <a:t>界面  </a:t>
            </a:r>
            <a:r>
              <a:rPr lang="en-US" altLang="zh-CN" sz="2000" dirty="0">
                <a:solidFill>
                  <a:srgbClr val="111111"/>
                </a:solidFill>
                <a:latin typeface="Arial Black"/>
                <a:ea typeface="微软雅黑"/>
              </a:rPr>
              <a:t>MEET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95280" y="1196640"/>
            <a:ext cx="8353080" cy="51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r>
              <a:rPr lang="en-US" sz="28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sz="28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2013 </a:t>
            </a:r>
            <a:endParaRPr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r>
              <a:rPr lang="en-US" sz="28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en-US" sz="28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Section</a:t>
            </a:r>
            <a:endParaRPr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r>
              <a:rPr lang="en-US" sz="28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 </a:t>
            </a:r>
            <a:r>
              <a:rPr lang="en-US" sz="28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Drawer</a:t>
            </a:r>
            <a:endParaRPr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50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452360" y="-171360"/>
            <a:ext cx="1522440" cy="1522440"/>
          </a:xfrm>
          <a:prstGeom prst="rect">
            <a:avLst/>
          </a:prstGeom>
          <a:ln>
            <a:noFill/>
          </a:ln>
        </p:spPr>
      </p:pic>
      <p:pic>
        <p:nvPicPr>
          <p:cNvPr id="451" name="图片 450"/>
          <p:cNvPicPr/>
          <p:nvPr/>
        </p:nvPicPr>
        <p:blipFill>
          <a:blip r:embed="rId4"/>
          <a:stretch>
            <a:fillRect/>
          </a:stretch>
        </p:blipFill>
        <p:spPr>
          <a:xfrm>
            <a:off x="5065912" y="1196640"/>
            <a:ext cx="2674440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5855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486173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 txBox="1">
            <a:spLocks/>
          </p:cNvSpPr>
          <p:nvPr/>
        </p:nvSpPr>
        <p:spPr>
          <a:xfrm>
            <a:off x="395536" y="2924944"/>
            <a:ext cx="8353424" cy="30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我们</a:t>
            </a:r>
            <a:r>
              <a:rPr lang="zh-CN" altLang="en-US" sz="2800" b="0" dirty="0"/>
              <a:t>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81"/>
    </mc:Choice>
    <mc:Fallback xmlns="">
      <p:transition spd="slow" advTm="25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用户可以蓝牙聊天、交换名片和玩真心话游戏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的“与众不同”之处在于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米</a:t>
            </a:r>
          </a:p>
          <a:p>
            <a:pPr lvl="1"/>
            <a:endParaRPr lang="zh-CN" altLang="en-US" sz="2400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395040" y="4987347"/>
            <a:ext cx="8353424" cy="161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95289" y="4149080"/>
            <a:ext cx="8353424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这意味着：</a:t>
            </a:r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700"/>
              </p:ext>
            </p:extLst>
          </p:nvPr>
        </p:nvGraphicFramePr>
        <p:xfrm>
          <a:off x="1522938" y="5042128"/>
          <a:ext cx="2617014" cy="16272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28929"/>
              </a:tblGrid>
              <a:tr h="25778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昵称</a:t>
                      </a:r>
                      <a:endParaRPr lang="zh-CN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橙汁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姓名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性别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男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生日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1992-12-10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籍贯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台湾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居住地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上海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6158"/>
              </p:ext>
            </p:extLst>
          </p:nvPr>
        </p:nvGraphicFramePr>
        <p:xfrm>
          <a:off x="4572000" y="5042128"/>
          <a:ext cx="2664296" cy="1295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76211"/>
              </a:tblGrid>
              <a:tr h="25778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手机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18817558105</a:t>
                      </a:r>
                      <a:endParaRPr lang="zh-CN" altLang="en-US" sz="1100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QQ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853885471@qq.com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社交网站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Facebook</a:t>
                      </a:r>
                      <a:r>
                        <a:rPr lang="zh-CN" altLang="en-US" sz="1100" dirty="0" smtClean="0"/>
                        <a:t>：程治谦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8692"/>
              </p:ext>
            </p:extLst>
          </p:nvPr>
        </p:nvGraphicFramePr>
        <p:xfrm>
          <a:off x="4572000" y="6410280"/>
          <a:ext cx="2664296" cy="2590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08112"/>
                <a:gridCol w="165618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程序员；</a:t>
                      </a:r>
                      <a:r>
                        <a:rPr lang="en-US" altLang="zh-CN" sz="1100" dirty="0" smtClean="0"/>
                        <a:t>INFJ</a:t>
                      </a:r>
                      <a:r>
                        <a:rPr lang="zh-CN" altLang="en-US" sz="1100" dirty="0" smtClean="0"/>
                        <a:t>型人格；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>
            <a:spLocks/>
          </p:cNvSpPr>
          <p:nvPr/>
        </p:nvSpPr>
        <p:spPr>
          <a:xfrm>
            <a:off x="395040" y="3068960"/>
            <a:ext cx="8353424" cy="58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95289" y="3829371"/>
            <a:ext cx="8353424" cy="10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0" dirty="0" smtClean="0"/>
              <a:t>泿</a:t>
            </a:r>
            <a:r>
              <a:rPr lang="zh-CN" altLang="en-US" b="0" dirty="0"/>
              <a:t>櫧硾奬岇</a:t>
            </a:r>
            <a:r>
              <a:rPr lang="ar-AE" altLang="zh-CN" b="0" dirty="0"/>
              <a:t>ﱪ</a:t>
            </a:r>
            <a:r>
              <a:rPr lang="en-US" altLang="zh-CN" b="0" dirty="0"/>
              <a:t>Z</a:t>
            </a:r>
            <a:r>
              <a:rPr lang="zh-CN" altLang="en-US" b="0" dirty="0"/>
              <a:t>塈䐬斶硾摤茦</a:t>
            </a:r>
            <a:r>
              <a:rPr lang="en-US" altLang="zh-CN" b="0" dirty="0"/>
              <a:t>k"**</a:t>
            </a:r>
            <a:r>
              <a:rPr lang="en-US" altLang="zh-CN" b="0" dirty="0" err="1"/>
              <a:t>i</a:t>
            </a:r>
            <a:r>
              <a:rPr lang="en-US" altLang="zh-CN" b="0" dirty="0"/>
              <a:t>&gt;"</a:t>
            </a:r>
            <a:r>
              <a:rPr lang="en-US" altLang="zh-CN" b="0" dirty="0" err="1"/>
              <a:t>i</a:t>
            </a:r>
            <a:r>
              <a:rPr lang="en-US" altLang="zh-CN" b="0" dirty="0"/>
              <a:t>&gt;"k</a:t>
            </a:r>
            <a:r>
              <a:rPr lang="zh-CN" altLang="en-US" b="0" dirty="0"/>
              <a:t>嚙支䠮杣</a:t>
            </a:r>
            <a:r>
              <a:rPr lang="en-US" altLang="zh-CN" b="0" dirty="0"/>
              <a:t>"cc"$&amp;&amp;</a:t>
            </a:r>
            <a:r>
              <a:rPr lang="en-US" altLang="zh-CN" b="0" dirty="0" err="1"/>
              <a:t>c"k</a:t>
            </a:r>
            <a:r>
              <a:rPr lang="en-US" altLang="zh-CN" b="0" dirty="0"/>
              <a:t>&amp;c&amp;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</a:t>
            </a:r>
            <a:r>
              <a:rPr lang="en-US" altLang="zh-CN" b="0" dirty="0" err="1"/>
              <a:t>bbup</a:t>
            </a:r>
            <a:r>
              <a:rPr lang="en-US" altLang="zh-CN" b="0" dirty="0" smtClean="0"/>
              <a:t>|~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1225</Words>
  <Application>Microsoft Office PowerPoint</Application>
  <PresentationFormat>全屏显示(4:3)</PresentationFormat>
  <Paragraphs>359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第一PPT，www.1ppt.com</vt:lpstr>
      <vt:lpstr>Office Theme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　MEET</vt:lpstr>
      <vt:lpstr>“名字”是匹配的关键　MEET</vt:lpstr>
      <vt:lpstr>“名字”是匹配的关键　MEET</vt:lpstr>
      <vt:lpstr>“名字”是匹配的关键　MEET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PowerPoint 演示文稿</vt:lpstr>
      <vt:lpstr>PowerPoint 演示文稿</vt:lpstr>
      <vt:lpstr>PowerPoint 演示文稿</vt:lpstr>
      <vt:lpstr>功能演示 MEET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lastModifiedBy>orange</cp:lastModifiedBy>
  <cp:revision>234</cp:revision>
  <dcterms:created xsi:type="dcterms:W3CDTF">2015-10-15T06:46:16Z</dcterms:created>
  <dcterms:modified xsi:type="dcterms:W3CDTF">2015-12-11T05:29:05Z</dcterms:modified>
</cp:coreProperties>
</file>