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3" r:id="rId2"/>
    <p:sldId id="273" r:id="rId3"/>
    <p:sldId id="281" r:id="rId4"/>
    <p:sldId id="285" r:id="rId5"/>
    <p:sldId id="301" r:id="rId6"/>
    <p:sldId id="291" r:id="rId7"/>
    <p:sldId id="292" r:id="rId8"/>
    <p:sldId id="293" r:id="rId9"/>
    <p:sldId id="303" r:id="rId10"/>
    <p:sldId id="304" r:id="rId11"/>
    <p:sldId id="296" r:id="rId12"/>
    <p:sldId id="305" r:id="rId13"/>
    <p:sldId id="286" r:id="rId14"/>
    <p:sldId id="288" r:id="rId15"/>
    <p:sldId id="290" r:id="rId16"/>
    <p:sldId id="287" r:id="rId17"/>
    <p:sldId id="289" r:id="rId18"/>
    <p:sldId id="283" r:id="rId19"/>
    <p:sldId id="299" r:id="rId20"/>
    <p:sldId id="300" r:id="rId21"/>
    <p:sldId id="298" r:id="rId22"/>
    <p:sldId id="276" r:id="rId23"/>
    <p:sldId id="278" r:id="rId24"/>
    <p:sldId id="261" r:id="rId25"/>
    <p:sldId id="279" r:id="rId26"/>
    <p:sldId id="270" r:id="rId27"/>
    <p:sldId id="260" r:id="rId28"/>
    <p:sldId id="264" r:id="rId29"/>
    <p:sldId id="272" r:id="rId30"/>
    <p:sldId id="277" r:id="rId31"/>
    <p:sldId id="267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7"/>
        <c:overlap val="-18"/>
        <c:axId val="49283456"/>
        <c:axId val="49284992"/>
      </c:barChart>
      <c:catAx>
        <c:axId val="4928345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4992"/>
        <c:crosses val="autoZero"/>
        <c:auto val="1"/>
        <c:lblAlgn val="ctr"/>
        <c:lblOffset val="100"/>
        <c:noMultiLvlLbl val="0"/>
      </c:catAx>
      <c:valAx>
        <c:axId val="49284992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28345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501627783766008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632119650936905"/>
          <c:y val="0.30050694564982983"/>
          <c:w val="0.81108792955404951"/>
          <c:h val="0.56958873126831089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spPr>
            <a:ln w="57150"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46432"/>
        <c:axId val="49347968"/>
      </c:lineChart>
      <c:catAx>
        <c:axId val="493464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7968"/>
        <c:crosses val="autoZero"/>
        <c:auto val="1"/>
        <c:lblAlgn val="ctr"/>
        <c:lblOffset val="100"/>
        <c:noMultiLvlLbl val="0"/>
      </c:catAx>
      <c:valAx>
        <c:axId val="49347968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4934643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7491861081169957"/>
          <c:y val="0.13910487641950567"/>
          <c:w val="0.67800500575479106"/>
          <c:h val="9.3076862386189702E-2"/>
        </c:manualLayout>
      </c:layout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1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>
                <a:solidFill>
                  <a:schemeClr val="tx1"/>
                </a:solidFill>
              </a:defRPr>
            </a:pPr>
            <a:r>
              <a:rPr lang="zh-CN" altLang="en-US" dirty="0" smtClean="0">
                <a:solidFill>
                  <a:schemeClr val="tx1"/>
                </a:solidFill>
              </a:rPr>
              <a:t>此处添加图表</a:t>
            </a:r>
            <a:r>
              <a:rPr lang="zh-CN" altLang="en-US" dirty="0">
                <a:solidFill>
                  <a:schemeClr val="tx1"/>
                </a:solidFill>
              </a:rPr>
              <a:t>标题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64865408"/>
        <c:axId val="64866944"/>
      </c:barChart>
      <c:catAx>
        <c:axId val="6486540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6944"/>
        <c:crosses val="autoZero"/>
        <c:auto val="1"/>
        <c:lblAlgn val="ctr"/>
        <c:lblOffset val="100"/>
        <c:noMultiLvlLbl val="0"/>
      </c:catAx>
      <c:valAx>
        <c:axId val="64866944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600">
                <a:solidFill>
                  <a:schemeClr val="tx1"/>
                </a:solidFill>
              </a:defRPr>
            </a:pPr>
            <a:endParaRPr lang="zh-CN"/>
          </a:p>
        </c:txPr>
        <c:crossAx val="64865408"/>
        <c:crosses val="autoZero"/>
        <c:crossBetween val="between"/>
      </c:valAx>
    </c:plotArea>
    <c:legend>
      <c:legendPos val="t"/>
      <c:layout/>
      <c:overlay val="0"/>
      <c:spPr>
        <a:ln>
          <a:solidFill>
            <a:schemeClr val="tx2"/>
          </a:solidFill>
        </a:ln>
      </c:spPr>
      <c:txPr>
        <a:bodyPr/>
        <a:lstStyle/>
        <a:p>
          <a:pPr>
            <a:defRPr sz="1400"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项目 一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二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项目 三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项目 四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五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4.5999999999999996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01</c:v>
                </c:pt>
                <c:pt idx="1">
                  <c:v>类别 02</c:v>
                </c:pt>
                <c:pt idx="2">
                  <c:v>类别 03</c:v>
                </c:pt>
                <c:pt idx="3">
                  <c:v>类别 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9585664"/>
        <c:axId val="79587200"/>
      </c:barChart>
      <c:catAx>
        <c:axId val="79585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7200"/>
        <c:crosses val="autoZero"/>
        <c:auto val="1"/>
        <c:lblAlgn val="ctr"/>
        <c:lblOffset val="100"/>
        <c:noMultiLvlLbl val="0"/>
      </c:catAx>
      <c:valAx>
        <c:axId val="79587200"/>
        <c:scaling>
          <c:orientation val="minMax"/>
        </c:scaling>
        <c:delete val="0"/>
        <c:axPos val="l"/>
        <c:majorGridlines>
          <c:spPr>
            <a:ln>
              <a:solidFill>
                <a:schemeClr val="tx2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tx2"/>
            </a:solidFill>
          </a:ln>
        </c:spPr>
        <c:txPr>
          <a:bodyPr/>
          <a:lstStyle/>
          <a:p>
            <a:pPr>
              <a:defRPr sz="1400">
                <a:solidFill>
                  <a:schemeClr val="tx1"/>
                </a:solidFill>
              </a:defRPr>
            </a:pPr>
            <a:endParaRPr lang="zh-CN"/>
          </a:p>
        </c:txPr>
        <c:crossAx val="79585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8E8784C-7D25-4E38-B433-0589E390C7F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33771138-F664-4865-B2DF-B1CD146F78C6}" type="par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1152C29E-82D7-4BD6-9611-91B4B7F178AD}" type="sibTrans" cxnId="{82110C48-0069-4B0B-B776-C56C1FA5DF83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/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15F083AA-252A-41A8-89D3-11577292F09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F12FFEF-D862-449C-A761-74908986020A}" type="par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26A358A-8FA9-47CE-83DF-59DE45A3E86A}" type="sibTrans" cxnId="{F808B9DC-EB96-49E8-A43A-8A8E695A3405}">
      <dgm:prSet/>
      <dgm:spPr/>
      <dgm:t>
        <a:bodyPr/>
        <a:lstStyle/>
        <a:p>
          <a:endParaRPr lang="zh-CN" altLang="en-US"/>
        </a:p>
      </dgm:t>
    </dgm:pt>
    <dgm:pt modelId="{C3CD69FF-FD1C-4504-8A75-E4046CC7747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7A547490-4E03-45BC-822F-DD6C17AF415A}" type="par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E8774291-54BC-4300-9C4C-7B5D5FD254CC}" type="sibTrans" cxnId="{337E6B6B-2B8D-484D-8F5B-7700F2A1911F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dirty="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400" smtClean="0">
              <a:solidFill>
                <a:srgbClr val="1C1C1C"/>
              </a:solidFill>
            </a:rPr>
            <a:t>单击此处添加文本</a:t>
          </a:r>
          <a:endParaRPr lang="zh-CN" altLang="en-US" sz="14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9ABBA5AC-73D7-4D97-AE80-114721F87C49}" type="presOf" srcId="{0A42F8B8-4764-4BB2-B0E7-5D5E32EC3C23}" destId="{806460DA-3BDB-4235-8F83-5E07F6F8F17D}" srcOrd="0" destOrd="0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F808B9DC-EB96-49E8-A43A-8A8E695A3405}" srcId="{A92D798B-F514-4C55-9637-4ECD7BC618AD}" destId="{15F083AA-252A-41A8-89D3-11577292F094}" srcOrd="1" destOrd="0" parTransId="{BF12FFEF-D862-449C-A761-74908986020A}" sibTransId="{C26A358A-8FA9-47CE-83DF-59DE45A3E86A}"/>
    <dgm:cxn modelId="{F36D0357-D7BE-4F44-AC06-3249C1CFC12B}" type="presOf" srcId="{50D1D4AE-6284-4639-B39D-7107C967DE93}" destId="{C35B912B-C3EC-41D4-A7E3-1B2F9D15219C}" srcOrd="0" destOrd="0" presId="urn:microsoft.com/office/officeart/2005/8/layout/hProcess4"/>
    <dgm:cxn modelId="{989A94CB-4C25-4D43-8883-02BACBCD972E}" type="presOf" srcId="{58E8784C-7D25-4E38-B433-0589E390C7F2}" destId="{F85351F3-A84E-4E77-8FAE-5FE9A70E5BD1}" srcOrd="1" destOrd="1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2518D619-B753-45E5-A63B-8F578F9309B0}" type="presOf" srcId="{B6995644-517B-45D6-B7BA-085598E66BAD}" destId="{8D87B9EB-96F2-4066-86EF-89D7AFAEA69E}" srcOrd="0" destOrd="2" presId="urn:microsoft.com/office/officeart/2005/8/layout/hProcess4"/>
    <dgm:cxn modelId="{C8A68DAB-1BDE-41B0-A962-E54FC8FE6D08}" type="presOf" srcId="{AFBFCE69-D95F-465E-B5DB-FDE90EFCA149}" destId="{F85351F3-A84E-4E77-8FAE-5FE9A70E5BD1}" srcOrd="1" destOrd="0" presId="urn:microsoft.com/office/officeart/2005/8/layout/hProcess4"/>
    <dgm:cxn modelId="{82110C48-0069-4B0B-B776-C56C1FA5DF83}" srcId="{7B5AE738-93C7-43C8-9DB6-5F01C0495DE4}" destId="{58E8784C-7D25-4E38-B433-0589E390C7F2}" srcOrd="1" destOrd="0" parTransId="{33771138-F664-4865-B2DF-B1CD146F78C6}" sibTransId="{1152C29E-82D7-4BD6-9611-91B4B7F178AD}"/>
    <dgm:cxn modelId="{337E6B6B-2B8D-484D-8F5B-7700F2A1911F}" srcId="{7B5AE738-93C7-43C8-9DB6-5F01C0495DE4}" destId="{C3CD69FF-FD1C-4504-8A75-E4046CC77477}" srcOrd="2" destOrd="0" parTransId="{7A547490-4E03-45BC-822F-DD6C17AF415A}" sibTransId="{E8774291-54BC-4300-9C4C-7B5D5FD254CC}"/>
    <dgm:cxn modelId="{C3998091-B095-4ED5-B869-2BFD31AAA32C}" type="presOf" srcId="{360B5EF4-3E84-4A37-A2B1-28AB7C1043B3}" destId="{D627A842-D3B2-492A-BCBB-66750577F7BE}" srcOrd="0" destOrd="2" presId="urn:microsoft.com/office/officeart/2005/8/layout/hProcess4"/>
    <dgm:cxn modelId="{51474DB5-5479-4366-993C-F742398C6851}" type="presOf" srcId="{6B680945-A323-4172-9DE0-35B7D7CE503D}" destId="{511FCBE0-7C2E-46E5-B1C1-B7E2BD5EB0F5}" srcOrd="0" destOrd="0" presId="urn:microsoft.com/office/officeart/2005/8/layout/hProcess4"/>
    <dgm:cxn modelId="{0EDA5F9B-C6AE-47DA-A4D0-019147F31461}" type="presOf" srcId="{D4E36BDB-ED9C-4A17-9C54-DDAABEBAA0C4}" destId="{8D87B9EB-96F2-4066-86EF-89D7AFAEA69E}" srcOrd="0" destOrd="1" presId="urn:microsoft.com/office/officeart/2005/8/layout/hProcess4"/>
    <dgm:cxn modelId="{A2E090A9-4B38-4EDE-9288-803013A6B0F6}" type="presOf" srcId="{7B5AE738-93C7-43C8-9DB6-5F01C0495DE4}" destId="{93246614-B449-443A-B0F1-95E91921E9D8}" srcOrd="0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1D273547-2F5E-4174-8313-B4C99B54C320}" type="presOf" srcId="{15F083AA-252A-41A8-89D3-11577292F094}" destId="{D627A842-D3B2-492A-BCBB-66750577F7BE}" srcOrd="0" destOrd="1" presId="urn:microsoft.com/office/officeart/2005/8/layout/hProcess4"/>
    <dgm:cxn modelId="{610F59BF-98AB-4665-A021-D9D13DE7FA2D}" type="presOf" srcId="{C3CD69FF-FD1C-4504-8A75-E4046CC77477}" destId="{3A56968A-E0A1-4472-A81F-33AF83D89196}" srcOrd="0" destOrd="2" presId="urn:microsoft.com/office/officeart/2005/8/layout/hProcess4"/>
    <dgm:cxn modelId="{18AC0EDF-ED4C-444C-AE69-3AD6CB51956D}" type="presOf" srcId="{15F083AA-252A-41A8-89D3-11577292F094}" destId="{1ABC0C0E-391E-48E1-B23C-66A1E1642A9F}" srcOrd="1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4B6E2C4A-E6CC-483E-94D8-3BE65FBC6E0D}" type="presOf" srcId="{58E8784C-7D25-4E38-B433-0589E390C7F2}" destId="{3A56968A-E0A1-4472-A81F-33AF83D89196}" srcOrd="0" destOrd="1" presId="urn:microsoft.com/office/officeart/2005/8/layout/hProcess4"/>
    <dgm:cxn modelId="{D34498A7-5852-407C-BB93-0C28FCA3F2CF}" type="presOf" srcId="{44E8B082-45DE-4A7F-A9F8-53876133B0D6}" destId="{D627A842-D3B2-492A-BCBB-66750577F7BE}" srcOrd="0" destOrd="0" presId="urn:microsoft.com/office/officeart/2005/8/layout/hProcess4"/>
    <dgm:cxn modelId="{5DE159EB-2966-4454-9BF0-EF2DA3E2E351}" type="presOf" srcId="{44E8B082-45DE-4A7F-A9F8-53876133B0D6}" destId="{1ABC0C0E-391E-48E1-B23C-66A1E1642A9F}" srcOrd="1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4EAB57E0-C1F9-4AF6-934F-330A231C78F7}" type="presOf" srcId="{B6995644-517B-45D6-B7BA-085598E66BAD}" destId="{547749D9-95A7-4758-A1D5-44C0C97D642A}" srcOrd="1" destOrd="2" presId="urn:microsoft.com/office/officeart/2005/8/layout/hProcess4"/>
    <dgm:cxn modelId="{A4DE0448-E80C-42DF-A370-9DF064D635F2}" type="presOf" srcId="{C3CD69FF-FD1C-4504-8A75-E4046CC77477}" destId="{F85351F3-A84E-4E77-8FAE-5FE9A70E5BD1}" srcOrd="1" destOrd="2" presId="urn:microsoft.com/office/officeart/2005/8/layout/hProcess4"/>
    <dgm:cxn modelId="{E07FB800-A752-4BCB-9FD9-47BCE31D11CA}" type="presOf" srcId="{AFBFCE69-D95F-465E-B5DB-FDE90EFCA149}" destId="{3A56968A-E0A1-4472-A81F-33AF83D89196}" srcOrd="0" destOrd="0" presId="urn:microsoft.com/office/officeart/2005/8/layout/hProcess4"/>
    <dgm:cxn modelId="{BAFEE022-592F-4394-9C84-F95F7AB32F78}" type="presOf" srcId="{D4E36BDB-ED9C-4A17-9C54-DDAABEBAA0C4}" destId="{547749D9-95A7-4758-A1D5-44C0C97D642A}" srcOrd="1" destOrd="1" presId="urn:microsoft.com/office/officeart/2005/8/layout/hProcess4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26572915-FE25-4770-AD8E-FC03D7FAA275}" type="presOf" srcId="{A92D798B-F514-4C55-9637-4ECD7BC618AD}" destId="{9324AE40-C757-43FB-8D9F-7736A07938F3}" srcOrd="0" destOrd="0" presId="urn:microsoft.com/office/officeart/2005/8/layout/hProcess4"/>
    <dgm:cxn modelId="{366F33E4-77C0-4CBA-9863-0A15096CAD6B}" type="presOf" srcId="{07F363F8-5443-4D43-B030-85B1BD2F4B99}" destId="{8D87B9EB-96F2-4066-86EF-89D7AFAEA69E}" srcOrd="0" destOrd="0" presId="urn:microsoft.com/office/officeart/2005/8/layout/hProcess4"/>
    <dgm:cxn modelId="{25387A67-DB3D-4EC9-A128-44E28D70BF44}" type="presOf" srcId="{07F363F8-5443-4D43-B030-85B1BD2F4B99}" destId="{547749D9-95A7-4758-A1D5-44C0C97D642A}" srcOrd="1" destOrd="0" presId="urn:microsoft.com/office/officeart/2005/8/layout/hProcess4"/>
    <dgm:cxn modelId="{713E7F94-99F6-4FCC-A4AC-DD621A33C61D}" type="presOf" srcId="{360B5EF4-3E84-4A37-A2B1-28AB7C1043B3}" destId="{1ABC0C0E-391E-48E1-B23C-66A1E1642A9F}" srcOrd="1" destOrd="2" presId="urn:microsoft.com/office/officeart/2005/8/layout/hProcess4"/>
    <dgm:cxn modelId="{16C6B39C-F253-4D02-B344-B352A54006E6}" type="presOf" srcId="{7E8238E3-0F58-4E66-BA3B-9DB6BE6DD35F}" destId="{99E50B6F-CDEF-4513-B3B6-C75FA17A2E12}" srcOrd="0" destOrd="0" presId="urn:microsoft.com/office/officeart/2005/8/layout/hProcess4"/>
    <dgm:cxn modelId="{520EC497-2A0F-4D25-86EC-8C02A20DE52C}" type="presParOf" srcId="{99E50B6F-CDEF-4513-B3B6-C75FA17A2E12}" destId="{66ED8938-C4F5-455A-B0C4-2FE0DA5BF18E}" srcOrd="0" destOrd="0" presId="urn:microsoft.com/office/officeart/2005/8/layout/hProcess4"/>
    <dgm:cxn modelId="{9705BB94-0179-4F8B-ABC6-7E346BCE3791}" type="presParOf" srcId="{99E50B6F-CDEF-4513-B3B6-C75FA17A2E12}" destId="{2E111DA8-6F33-4A9B-9F89-8E0BA97EEB40}" srcOrd="1" destOrd="0" presId="urn:microsoft.com/office/officeart/2005/8/layout/hProcess4"/>
    <dgm:cxn modelId="{77CA78CF-F0CC-4595-8033-3E5300E22C72}" type="presParOf" srcId="{99E50B6F-CDEF-4513-B3B6-C75FA17A2E12}" destId="{51C00026-C4D5-49C4-8079-60A70CC9A993}" srcOrd="2" destOrd="0" presId="urn:microsoft.com/office/officeart/2005/8/layout/hProcess4"/>
    <dgm:cxn modelId="{723750B0-D504-4923-AB3B-B1F3CF7AD26D}" type="presParOf" srcId="{51C00026-C4D5-49C4-8079-60A70CC9A993}" destId="{AB571A68-42A2-4F7C-BD6D-A65EF0A79D57}" srcOrd="0" destOrd="0" presId="urn:microsoft.com/office/officeart/2005/8/layout/hProcess4"/>
    <dgm:cxn modelId="{E89BF73B-3D45-4F17-AD4F-65CD424809EA}" type="presParOf" srcId="{AB571A68-42A2-4F7C-BD6D-A65EF0A79D57}" destId="{8D83914C-F646-47C9-86D3-46B2B8A75942}" srcOrd="0" destOrd="0" presId="urn:microsoft.com/office/officeart/2005/8/layout/hProcess4"/>
    <dgm:cxn modelId="{F46A9E60-E15C-4463-915F-ED158F63E5F6}" type="presParOf" srcId="{AB571A68-42A2-4F7C-BD6D-A65EF0A79D57}" destId="{3A56968A-E0A1-4472-A81F-33AF83D89196}" srcOrd="1" destOrd="0" presId="urn:microsoft.com/office/officeart/2005/8/layout/hProcess4"/>
    <dgm:cxn modelId="{AC3A1D4C-2097-47FD-934B-D7B8E0B087AD}" type="presParOf" srcId="{AB571A68-42A2-4F7C-BD6D-A65EF0A79D57}" destId="{F85351F3-A84E-4E77-8FAE-5FE9A70E5BD1}" srcOrd="2" destOrd="0" presId="urn:microsoft.com/office/officeart/2005/8/layout/hProcess4"/>
    <dgm:cxn modelId="{3971555C-5EAF-4D8F-BC1F-2C221D775AFB}" type="presParOf" srcId="{AB571A68-42A2-4F7C-BD6D-A65EF0A79D57}" destId="{93246614-B449-443A-B0F1-95E91921E9D8}" srcOrd="3" destOrd="0" presId="urn:microsoft.com/office/officeart/2005/8/layout/hProcess4"/>
    <dgm:cxn modelId="{19ABFE20-60B1-40EC-8EEA-EB8DC9D44221}" type="presParOf" srcId="{AB571A68-42A2-4F7C-BD6D-A65EF0A79D57}" destId="{3C101A1B-316F-4708-8B9D-3719DC1F7B01}" srcOrd="4" destOrd="0" presId="urn:microsoft.com/office/officeart/2005/8/layout/hProcess4"/>
    <dgm:cxn modelId="{E163D761-8E92-40CB-BF0A-6B8B396833B4}" type="presParOf" srcId="{51C00026-C4D5-49C4-8079-60A70CC9A993}" destId="{806460DA-3BDB-4235-8F83-5E07F6F8F17D}" srcOrd="1" destOrd="0" presId="urn:microsoft.com/office/officeart/2005/8/layout/hProcess4"/>
    <dgm:cxn modelId="{995C8E6A-EB75-4C47-B057-121BCF30880D}" type="presParOf" srcId="{51C00026-C4D5-49C4-8079-60A70CC9A993}" destId="{F4DA058E-0EB1-48CF-9C37-9A410B6031B6}" srcOrd="2" destOrd="0" presId="urn:microsoft.com/office/officeart/2005/8/layout/hProcess4"/>
    <dgm:cxn modelId="{65BE34D0-F89F-41EB-96CD-D09308963885}" type="presParOf" srcId="{F4DA058E-0EB1-48CF-9C37-9A410B6031B6}" destId="{285D0E3D-AB51-41D0-B8A1-D4D22AB6E7BF}" srcOrd="0" destOrd="0" presId="urn:microsoft.com/office/officeart/2005/8/layout/hProcess4"/>
    <dgm:cxn modelId="{A0485BC8-0A7B-4364-A3B1-67CBA1BC5A55}" type="presParOf" srcId="{F4DA058E-0EB1-48CF-9C37-9A410B6031B6}" destId="{8D87B9EB-96F2-4066-86EF-89D7AFAEA69E}" srcOrd="1" destOrd="0" presId="urn:microsoft.com/office/officeart/2005/8/layout/hProcess4"/>
    <dgm:cxn modelId="{76B370E1-B88E-4168-9BC9-3A9AB548535F}" type="presParOf" srcId="{F4DA058E-0EB1-48CF-9C37-9A410B6031B6}" destId="{547749D9-95A7-4758-A1D5-44C0C97D642A}" srcOrd="2" destOrd="0" presId="urn:microsoft.com/office/officeart/2005/8/layout/hProcess4"/>
    <dgm:cxn modelId="{B4830896-B0FF-48F2-8ADE-DF43CEA26C8B}" type="presParOf" srcId="{F4DA058E-0EB1-48CF-9C37-9A410B6031B6}" destId="{C35B912B-C3EC-41D4-A7E3-1B2F9D15219C}" srcOrd="3" destOrd="0" presId="urn:microsoft.com/office/officeart/2005/8/layout/hProcess4"/>
    <dgm:cxn modelId="{AA24EA7C-E921-44AB-AA4D-BE3A81B36A37}" type="presParOf" srcId="{F4DA058E-0EB1-48CF-9C37-9A410B6031B6}" destId="{4262FE74-7744-4C35-8542-96856CB5F4D2}" srcOrd="4" destOrd="0" presId="urn:microsoft.com/office/officeart/2005/8/layout/hProcess4"/>
    <dgm:cxn modelId="{54A2BCD8-1C6C-499A-8A24-A2517EF7E4C6}" type="presParOf" srcId="{51C00026-C4D5-49C4-8079-60A70CC9A993}" destId="{511FCBE0-7C2E-46E5-B1C1-B7E2BD5EB0F5}" srcOrd="3" destOrd="0" presId="urn:microsoft.com/office/officeart/2005/8/layout/hProcess4"/>
    <dgm:cxn modelId="{6F72D1DB-EA53-4A99-B909-487E6F81A803}" type="presParOf" srcId="{51C00026-C4D5-49C4-8079-60A70CC9A993}" destId="{EFC49B28-E7A3-4C69-A7AD-B42CEEBD2192}" srcOrd="4" destOrd="0" presId="urn:microsoft.com/office/officeart/2005/8/layout/hProcess4"/>
    <dgm:cxn modelId="{31D45E01-51BF-460F-8C9D-5E29E8A6EE86}" type="presParOf" srcId="{EFC49B28-E7A3-4C69-A7AD-B42CEEBD2192}" destId="{CFE5C617-7C03-4756-9AE2-C062FC0BF34F}" srcOrd="0" destOrd="0" presId="urn:microsoft.com/office/officeart/2005/8/layout/hProcess4"/>
    <dgm:cxn modelId="{FF308440-E117-4EF7-9DDB-AB47585B6D7F}" type="presParOf" srcId="{EFC49B28-E7A3-4C69-A7AD-B42CEEBD2192}" destId="{D627A842-D3B2-492A-BCBB-66750577F7BE}" srcOrd="1" destOrd="0" presId="urn:microsoft.com/office/officeart/2005/8/layout/hProcess4"/>
    <dgm:cxn modelId="{3D35C389-E388-4407-9E5B-6D44C845A68C}" type="presParOf" srcId="{EFC49B28-E7A3-4C69-A7AD-B42CEEBD2192}" destId="{1ABC0C0E-391E-48E1-B23C-66A1E1642A9F}" srcOrd="2" destOrd="0" presId="urn:microsoft.com/office/officeart/2005/8/layout/hProcess4"/>
    <dgm:cxn modelId="{856B6EBB-9D99-4E76-B8A2-49C1B41ABC59}" type="presParOf" srcId="{EFC49B28-E7A3-4C69-A7AD-B42CEEBD2192}" destId="{9324AE40-C757-43FB-8D9F-7736A07938F3}" srcOrd="3" destOrd="0" presId="urn:microsoft.com/office/officeart/2005/8/layout/hProcess4"/>
    <dgm:cxn modelId="{F01E9A17-4BF5-4015-B221-7F147A3F64BF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2810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41348" y="1444583"/>
        <a:ext cx="1953300" cy="1238709"/>
      </dsp:txXfrm>
    </dsp:sp>
    <dsp:sp modelId="{806460DA-3BDB-4235-8F83-5E07F6F8F17D}">
      <dsp:nvSpPr>
        <dsp:cNvPr id="0" name=""/>
        <dsp:cNvSpPr/>
      </dsp:nvSpPr>
      <dsp:spPr>
        <a:xfrm>
          <a:off x="1161097" y="1866913"/>
          <a:ext cx="2147504" cy="2147504"/>
        </a:xfrm>
        <a:prstGeom prst="leftCircularArrow">
          <a:avLst>
            <a:gd name="adj1" fmla="val 2731"/>
            <a:gd name="adj2" fmla="val 332723"/>
            <a:gd name="adj3" fmla="val 2108234"/>
            <a:gd name="adj4" fmla="val 9024489"/>
            <a:gd name="adj5" fmla="val 318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454005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475026" y="2742852"/>
        <a:ext cx="1762737" cy="675659"/>
      </dsp:txXfrm>
    </dsp:sp>
    <dsp:sp modelId="{8D87B9EB-96F2-4066-86EF-89D7AFAEA69E}">
      <dsp:nvSpPr>
        <dsp:cNvPr id="0" name=""/>
        <dsp:cNvSpPr/>
      </dsp:nvSpPr>
      <dsp:spPr>
        <a:xfrm>
          <a:off x="2538031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2576569" y="1803434"/>
        <a:ext cx="1953300" cy="1238709"/>
      </dsp:txXfrm>
    </dsp:sp>
    <dsp:sp modelId="{511FCBE0-7C2E-46E5-B1C1-B7E2BD5EB0F5}">
      <dsp:nvSpPr>
        <dsp:cNvPr id="0" name=""/>
        <dsp:cNvSpPr/>
      </dsp:nvSpPr>
      <dsp:spPr>
        <a:xfrm>
          <a:off x="3679399" y="406648"/>
          <a:ext cx="2406941" cy="2406941"/>
        </a:xfrm>
        <a:prstGeom prst="circularArrow">
          <a:avLst>
            <a:gd name="adj1" fmla="val 2436"/>
            <a:gd name="adj2" fmla="val 294837"/>
            <a:gd name="adj3" fmla="val 19529653"/>
            <a:gd name="adj4" fmla="val 12575511"/>
            <a:gd name="adj5" fmla="val 284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2989226" y="1047195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010247" y="1068216"/>
        <a:ext cx="1762737" cy="675659"/>
      </dsp:txXfrm>
    </dsp:sp>
    <dsp:sp modelId="{D627A842-D3B2-492A-BCBB-66750577F7BE}">
      <dsp:nvSpPr>
        <dsp:cNvPr id="0" name=""/>
        <dsp:cNvSpPr/>
      </dsp:nvSpPr>
      <dsp:spPr>
        <a:xfrm>
          <a:off x="5073253" y="1406045"/>
          <a:ext cx="2030376" cy="1674636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solidFill>
                <a:srgbClr val="1C1C1C"/>
              </a:solidFill>
            </a:rPr>
            <a:t>单击此处添加文本</a:t>
          </a:r>
          <a:endParaRPr lang="zh-CN" altLang="en-US" sz="1400" kern="1200" dirty="0">
            <a:solidFill>
              <a:srgbClr val="1C1C1C"/>
            </a:solidFill>
          </a:endParaRPr>
        </a:p>
      </dsp:txBody>
      <dsp:txXfrm>
        <a:off x="5111791" y="1444583"/>
        <a:ext cx="1953300" cy="1238709"/>
      </dsp:txXfrm>
    </dsp:sp>
    <dsp:sp modelId="{9324AE40-C757-43FB-8D9F-7736A07938F3}">
      <dsp:nvSpPr>
        <dsp:cNvPr id="0" name=""/>
        <dsp:cNvSpPr/>
      </dsp:nvSpPr>
      <dsp:spPr>
        <a:xfrm>
          <a:off x="5524448" y="2721831"/>
          <a:ext cx="1804779" cy="7177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5545469" y="2742852"/>
        <a:ext cx="1762737" cy="67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3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2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26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6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2015/12/10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283"/>
    </mc:Choice>
    <mc:Fallback>
      <p:transition spd="slow" advTm="452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搜索附近</a:t>
            </a:r>
            <a:r>
              <a:rPr lang="zh-CN" altLang="en-US" sz="2800" b="0" dirty="0"/>
              <a:t>蓝牙</a:t>
            </a:r>
            <a:r>
              <a:rPr lang="zh-CN" altLang="en-US" sz="2800" b="0" dirty="0" smtClean="0"/>
              <a:t>设备时，我们可以获取其蓝牙的名称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r>
              <a:rPr lang="zh-CN" altLang="en-US" sz="2800" b="0" dirty="0" smtClean="0"/>
              <a:t>通过识别名称，我们可以认出“遇见”用户并解码其信息</a:t>
            </a:r>
            <a:endParaRPr lang="en-US" altLang="zh-CN" sz="2800" b="0" dirty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此时蓝牙设备并没有连接，因此也免去了双方同意蓝牙配对的操作</a:t>
            </a:r>
            <a:endParaRPr lang="en-US" altLang="zh-CN" sz="28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05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57153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0770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3453755" y="4550147"/>
            <a:ext cx="143827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3453755" y="5274047"/>
            <a:ext cx="1438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 flipH="1" flipV="1">
            <a:off x="3453755" y="5388347"/>
            <a:ext cx="135255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78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如果用户对某个人感兴趣，便可发起蓝牙配对连接</a:t>
            </a:r>
            <a:endParaRPr lang="en-US" altLang="zh-CN" sz="22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r>
              <a:rPr lang="zh-CN" altLang="en-US" sz="2400" dirty="0" smtClean="0"/>
              <a:t>蓝牙聊天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交换名片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玩真心话游戏</a:t>
            </a:r>
            <a:endParaRPr lang="en-US" altLang="zh-CN" sz="2400" dirty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67" y="515719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67" y="5185767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1507317" y="5649317"/>
            <a:ext cx="1390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5" name="Picture 17" descr="D:\Users\orange\Desktop\Screenshot_2015-12-10-19-05-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26" y="2132856"/>
            <a:ext cx="2240866" cy="39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:\Users\orange\Desktop\Screenshot_2015-12-10-19-07-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1" y="2122534"/>
            <a:ext cx="2246671" cy="39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/>
              <a:t>蓝牙名称的实质</a:t>
            </a:r>
            <a:endParaRPr lang="en-US" altLang="zh-CN" sz="2800" b="0" dirty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其实蓝牙名称实质就是一块公共空间，能够允许一定范围内的人读取信息</a:t>
            </a:r>
            <a:endParaRPr lang="en-US" altLang="zh-CN" sz="2400" dirty="0" smtClean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然而在</a:t>
            </a:r>
            <a:r>
              <a:rPr lang="en-US" altLang="zh-CN" sz="2400" dirty="0" smtClean="0"/>
              <a:t>UTF-8</a:t>
            </a:r>
            <a:r>
              <a:rPr lang="zh-CN" altLang="zh-CN" sz="2400" dirty="0"/>
              <a:t>编码格式下，蓝牙名字的长度不能超过</a:t>
            </a:r>
            <a:r>
              <a:rPr lang="en-US" altLang="zh-CN" sz="2400" dirty="0"/>
              <a:t>248</a:t>
            </a:r>
            <a:r>
              <a:rPr lang="zh-CN" altLang="zh-CN" sz="2400" dirty="0" smtClean="0"/>
              <a:t>字节</a:t>
            </a:r>
            <a:r>
              <a:rPr lang="zh-CN" altLang="en-US" sz="2400" dirty="0" smtClean="0"/>
              <a:t>，因此可存放的信息量是有限的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利用蓝牙名字并不是我们的初衷，所以希望未来能够有新的协议，使我们可以获取周围设备存放的公共信息</a:t>
            </a:r>
            <a:endParaRPr lang="en-US" altLang="zh-CN" sz="24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396000" y="5517232"/>
            <a:ext cx="8353424" cy="106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ct val="110000"/>
              </a:lnSpc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说物联网是让万物联系起来，</a:t>
            </a:r>
            <a:r>
              <a:rPr lang="zh-CN" altLang="en-US" sz="2800" dirty="0" smtClean="0"/>
              <a:t>那人联网则让人们联系起来，而这一切都从“遇见”开始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43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589"/>
    </mc:Choice>
    <mc:Fallback>
      <p:transition spd="slow" advTm="2958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“遇见”中用户分析子系统</a:t>
            </a:r>
            <a:r>
              <a:rPr lang="zh-CN" altLang="en-US" dirty="0" smtClean="0"/>
              <a:t>实现 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单击此处编辑母版文本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486173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288" y="1125539"/>
            <a:ext cx="4995259" cy="5115213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单击此处添加内容</a:t>
            </a:r>
            <a:r>
              <a:rPr lang="zh-CN" altLang="en-US" dirty="0" smtClean="0"/>
              <a:t>文本</a:t>
            </a:r>
            <a:endParaRPr lang="en-US" altLang="zh-CN" dirty="0" smtClean="0"/>
          </a:p>
          <a:p>
            <a:r>
              <a:rPr lang="zh-CN" altLang="en-US" dirty="0"/>
              <a:t>单击此处添加内容文本</a:t>
            </a:r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r>
              <a:rPr lang="zh-CN" altLang="en-US" dirty="0" smtClean="0"/>
              <a:t>单击</a:t>
            </a:r>
            <a:r>
              <a:rPr lang="zh-CN" altLang="en-US" dirty="0"/>
              <a:t>此处添加内容文本</a:t>
            </a:r>
          </a:p>
          <a:p>
            <a:pPr lvl="0"/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6136" y="4653136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99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流程图示 </a:t>
            </a:r>
            <a:r>
              <a:rPr lang="en-US" altLang="zh-CN" sz="2000" dirty="0"/>
              <a:t>SmartArt</a:t>
            </a:r>
            <a:endParaRPr lang="zh-CN" altLang="en-US" dirty="0"/>
          </a:p>
        </p:txBody>
      </p:sp>
      <p:graphicFrame>
        <p:nvGraphicFramePr>
          <p:cNvPr id="16" name="内容占位符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037365"/>
              </p:ext>
            </p:extLst>
          </p:nvPr>
        </p:nvGraphicFramePr>
        <p:xfrm>
          <a:off x="905982" y="1340768"/>
          <a:ext cx="7332038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4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表格样式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13603"/>
              </p:ext>
            </p:extLst>
          </p:nvPr>
        </p:nvGraphicFramePr>
        <p:xfrm>
          <a:off x="395287" y="1412776"/>
          <a:ext cx="8353425" cy="439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685"/>
                <a:gridCol w="1670685"/>
                <a:gridCol w="1670685"/>
                <a:gridCol w="1670685"/>
                <a:gridCol w="1670685"/>
              </a:tblGrid>
              <a:tr h="521277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项目一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FFFF"/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</a:t>
                      </a:r>
                      <a:r>
                        <a:rPr lang="en-US" altLang="zh-CN" sz="1600" dirty="0" smtClean="0">
                          <a:solidFill>
                            <a:srgbClr val="1C1C1C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02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03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04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05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06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07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39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类别</a:t>
                      </a:r>
                      <a:r>
                        <a:rPr lang="zh-CN" altLang="en-US" sz="1600" baseline="0" dirty="0" smtClean="0">
                          <a:solidFill>
                            <a:srgbClr val="1C1C1C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1C1C1C"/>
                          </a:solidFill>
                        </a:rPr>
                        <a:t>08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填充文本</a:t>
                      </a:r>
                      <a:r>
                        <a:rPr lang="en-US" altLang="zh-CN" sz="1200" dirty="0" smtClean="0">
                          <a:solidFill>
                            <a:srgbClr val="1C1C1C"/>
                          </a:solidFill>
                        </a:rPr>
                        <a:t>/</a:t>
                      </a:r>
                      <a:r>
                        <a:rPr lang="zh-CN" altLang="en-US" sz="1200" dirty="0" smtClean="0">
                          <a:solidFill>
                            <a:srgbClr val="1C1C1C"/>
                          </a:solidFill>
                        </a:rPr>
                        <a:t>数据</a:t>
                      </a:r>
                      <a:endParaRPr lang="zh-CN" altLang="en-US" sz="12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5164" y="581973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2652412"/>
              </p:ext>
            </p:extLst>
          </p:nvPr>
        </p:nvGraphicFramePr>
        <p:xfrm>
          <a:off x="39528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83250941"/>
              </p:ext>
            </p:extLst>
          </p:nvPr>
        </p:nvGraphicFramePr>
        <p:xfrm>
          <a:off x="4636078" y="1196975"/>
          <a:ext cx="410527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2516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7014" y="5963753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点击此处添加脚注信息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数据图表样式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3555"/>
              </p:ext>
            </p:extLst>
          </p:nvPr>
        </p:nvGraphicFramePr>
        <p:xfrm>
          <a:off x="395288" y="1196975"/>
          <a:ext cx="83534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28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点击此处添加</a:t>
            </a:r>
            <a:r>
              <a:rPr lang="zh-CN" altLang="en-US" dirty="0" smtClean="0"/>
              <a:t>幻灯节标题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第一节</a:t>
            </a:r>
          </a:p>
        </p:txBody>
      </p:sp>
    </p:spTree>
    <p:extLst>
      <p:ext uri="{BB962C8B-B14F-4D97-AF65-F5344CB8AC3E}">
        <p14:creationId xmlns:p14="http://schemas.microsoft.com/office/powerpoint/2010/main" val="263367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感谢观映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单击此处添加公司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</a:t>
            </a:r>
            <a:r>
              <a:rPr lang="zh-CN" altLang="en-US" dirty="0" smtClean="0"/>
              <a:t>添加图片标题</a:t>
            </a:r>
            <a:endParaRPr lang="zh-CN" altLang="en-US" dirty="0"/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" r="162"/>
          <a:stretch>
            <a:fillRect/>
          </a:stretch>
        </p:blipFill>
        <p:spPr/>
      </p:pic>
      <p:sp>
        <p:nvSpPr>
          <p:cNvPr id="9" name="文本占位符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单击此处添加</a:t>
            </a:r>
            <a:r>
              <a:rPr lang="zh-CN" altLang="en-US" dirty="0" smtClean="0"/>
              <a:t>图片</a:t>
            </a:r>
            <a:r>
              <a:rPr lang="zh-CN" altLang="en-US" dirty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90668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 txBox="1">
            <a:spLocks/>
          </p:cNvSpPr>
          <p:nvPr/>
        </p:nvSpPr>
        <p:spPr>
          <a:xfrm>
            <a:off x="395536" y="2924944"/>
            <a:ext cx="8353424" cy="30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我们</a:t>
            </a:r>
            <a:r>
              <a:rPr lang="zh-CN" altLang="en-US" sz="2800" b="0" dirty="0"/>
              <a:t>的</a:t>
            </a:r>
            <a:r>
              <a:rPr lang="zh-CN" altLang="en-US" sz="2800" b="0" dirty="0" smtClean="0"/>
              <a:t>理念</a:t>
            </a:r>
            <a:endParaRPr lang="en-US" altLang="zh-CN" sz="2800" b="0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b="0" dirty="0" smtClean="0"/>
              <a:t>不要让错过成为一辈子的遗憾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人与人的距离近了，心也就更近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第一印象很</a:t>
            </a:r>
            <a:r>
              <a:rPr lang="zh-CN" altLang="en-US" sz="2400" dirty="0" smtClean="0"/>
              <a:t>重要，对“遇见”用户来说更重要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一款“近距离陌生人”手机社交应用</a:t>
            </a:r>
            <a:endParaRPr lang="en-US" altLang="zh-CN" sz="2400" b="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旨在为您发现身边</a:t>
            </a:r>
            <a:r>
              <a:rPr lang="zh-CN" altLang="en-US" sz="2400" dirty="0"/>
              <a:t>志同道合的</a:t>
            </a:r>
            <a:r>
              <a:rPr lang="zh-CN" altLang="en-US" sz="2400" dirty="0" smtClean="0"/>
              <a:t>人，和</a:t>
            </a:r>
            <a:r>
              <a:rPr lang="zh-CN" altLang="en-US" sz="2400" b="0" dirty="0" smtClean="0"/>
              <a:t>想遇见的</a:t>
            </a:r>
            <a:r>
              <a:rPr lang="zh-CN" altLang="en-US" sz="2400" dirty="0" smtClean="0"/>
              <a:t>他或她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81"/>
    </mc:Choice>
    <mc:Fallback>
      <p:transition spd="slow" advTm="25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64"/>
          <p:cNvGrpSpPr>
            <a:grpSpLocks/>
          </p:cNvGrpSpPr>
          <p:nvPr/>
        </p:nvGrpSpPr>
        <p:grpSpPr bwMode="auto">
          <a:xfrm>
            <a:off x="480703" y="1632392"/>
            <a:ext cx="8341306" cy="3236768"/>
            <a:chOff x="462" y="1657"/>
            <a:chExt cx="4896" cy="2172"/>
          </a:xfrm>
          <a:solidFill>
            <a:schemeClr val="accent1">
              <a:alpha val="10196"/>
            </a:schemeClr>
          </a:solidFill>
        </p:grpSpPr>
        <p:sp>
          <p:nvSpPr>
            <p:cNvPr id="34" name="Freeform 65"/>
            <p:cNvSpPr>
              <a:spLocks/>
            </p:cNvSpPr>
            <p:nvPr/>
          </p:nvSpPr>
          <p:spPr bwMode="gray">
            <a:xfrm>
              <a:off x="577" y="1657"/>
              <a:ext cx="2842" cy="1250"/>
            </a:xfrm>
            <a:custGeom>
              <a:avLst/>
              <a:gdLst>
                <a:gd name="T0" fmla="*/ 348 w 2842"/>
                <a:gd name="T1" fmla="*/ 356 h 1250"/>
                <a:gd name="T2" fmla="*/ 379 w 2842"/>
                <a:gd name="T3" fmla="*/ 272 h 1250"/>
                <a:gd name="T4" fmla="*/ 483 w 2842"/>
                <a:gd name="T5" fmla="*/ 306 h 1250"/>
                <a:gd name="T6" fmla="*/ 415 w 2842"/>
                <a:gd name="T7" fmla="*/ 384 h 1250"/>
                <a:gd name="T8" fmla="*/ 250 w 2842"/>
                <a:gd name="T9" fmla="*/ 348 h 1250"/>
                <a:gd name="T10" fmla="*/ 117 w 2842"/>
                <a:gd name="T11" fmla="*/ 524 h 1250"/>
                <a:gd name="T12" fmla="*/ 13 w 2842"/>
                <a:gd name="T13" fmla="*/ 659 h 1250"/>
                <a:gd name="T14" fmla="*/ 160 w 2842"/>
                <a:gd name="T15" fmla="*/ 602 h 1250"/>
                <a:gd name="T16" fmla="*/ 286 w 2842"/>
                <a:gd name="T17" fmla="*/ 558 h 1250"/>
                <a:gd name="T18" fmla="*/ 385 w 2842"/>
                <a:gd name="T19" fmla="*/ 632 h 1250"/>
                <a:gd name="T20" fmla="*/ 353 w 2842"/>
                <a:gd name="T21" fmla="*/ 540 h 1250"/>
                <a:gd name="T22" fmla="*/ 453 w 2842"/>
                <a:gd name="T23" fmla="*/ 654 h 1250"/>
                <a:gd name="T24" fmla="*/ 513 w 2842"/>
                <a:gd name="T25" fmla="*/ 614 h 1250"/>
                <a:gd name="T26" fmla="*/ 601 w 2842"/>
                <a:gd name="T27" fmla="*/ 687 h 1250"/>
                <a:gd name="T28" fmla="*/ 622 w 2842"/>
                <a:gd name="T29" fmla="*/ 759 h 1250"/>
                <a:gd name="T30" fmla="*/ 696 w 2842"/>
                <a:gd name="T31" fmla="*/ 890 h 1250"/>
                <a:gd name="T32" fmla="*/ 821 w 2842"/>
                <a:gd name="T33" fmla="*/ 1044 h 1250"/>
                <a:gd name="T34" fmla="*/ 967 w 2842"/>
                <a:gd name="T35" fmla="*/ 879 h 1250"/>
                <a:gd name="T36" fmla="*/ 849 w 2842"/>
                <a:gd name="T37" fmla="*/ 836 h 1250"/>
                <a:gd name="T38" fmla="*/ 957 w 2842"/>
                <a:gd name="T39" fmla="*/ 848 h 1250"/>
                <a:gd name="T40" fmla="*/ 1174 w 2842"/>
                <a:gd name="T41" fmla="*/ 939 h 1250"/>
                <a:gd name="T42" fmla="*/ 1266 w 2842"/>
                <a:gd name="T43" fmla="*/ 1136 h 1250"/>
                <a:gd name="T44" fmla="*/ 1309 w 2842"/>
                <a:gd name="T45" fmla="*/ 999 h 1250"/>
                <a:gd name="T46" fmla="*/ 1485 w 2842"/>
                <a:gd name="T47" fmla="*/ 972 h 1250"/>
                <a:gd name="T48" fmla="*/ 1557 w 2842"/>
                <a:gd name="T49" fmla="*/ 1156 h 1250"/>
                <a:gd name="T50" fmla="*/ 1624 w 2842"/>
                <a:gd name="T51" fmla="*/ 1103 h 1250"/>
                <a:gd name="T52" fmla="*/ 1668 w 2842"/>
                <a:gd name="T53" fmla="*/ 920 h 1250"/>
                <a:gd name="T54" fmla="*/ 1737 w 2842"/>
                <a:gd name="T55" fmla="*/ 908 h 1250"/>
                <a:gd name="T56" fmla="*/ 1861 w 2842"/>
                <a:gd name="T57" fmla="*/ 794 h 1250"/>
                <a:gd name="T58" fmla="*/ 1882 w 2842"/>
                <a:gd name="T59" fmla="*/ 662 h 1250"/>
                <a:gd name="T60" fmla="*/ 1867 w 2842"/>
                <a:gd name="T61" fmla="*/ 602 h 1250"/>
                <a:gd name="T62" fmla="*/ 1911 w 2842"/>
                <a:gd name="T63" fmla="*/ 653 h 1250"/>
                <a:gd name="T64" fmla="*/ 1959 w 2842"/>
                <a:gd name="T65" fmla="*/ 624 h 1250"/>
                <a:gd name="T66" fmla="*/ 2125 w 2842"/>
                <a:gd name="T67" fmla="*/ 480 h 1250"/>
                <a:gd name="T68" fmla="*/ 2116 w 2842"/>
                <a:gd name="T69" fmla="*/ 335 h 1250"/>
                <a:gd name="T70" fmla="*/ 2350 w 2842"/>
                <a:gd name="T71" fmla="*/ 282 h 1250"/>
                <a:gd name="T72" fmla="*/ 2421 w 2842"/>
                <a:gd name="T73" fmla="*/ 300 h 1250"/>
                <a:gd name="T74" fmla="*/ 2424 w 2842"/>
                <a:gd name="T75" fmla="*/ 386 h 1250"/>
                <a:gd name="T76" fmla="*/ 2569 w 2842"/>
                <a:gd name="T77" fmla="*/ 300 h 1250"/>
                <a:gd name="T78" fmla="*/ 2730 w 2842"/>
                <a:gd name="T79" fmla="*/ 210 h 1250"/>
                <a:gd name="T80" fmla="*/ 2788 w 2842"/>
                <a:gd name="T81" fmla="*/ 185 h 1250"/>
                <a:gd name="T82" fmla="*/ 2581 w 2842"/>
                <a:gd name="T83" fmla="*/ 123 h 1250"/>
                <a:gd name="T84" fmla="*/ 2412 w 2842"/>
                <a:gd name="T85" fmla="*/ 119 h 1250"/>
                <a:gd name="T86" fmla="*/ 2167 w 2842"/>
                <a:gd name="T87" fmla="*/ 35 h 1250"/>
                <a:gd name="T88" fmla="*/ 2094 w 2842"/>
                <a:gd name="T89" fmla="*/ 101 h 1250"/>
                <a:gd name="T90" fmla="*/ 1848 w 2842"/>
                <a:gd name="T91" fmla="*/ 78 h 1250"/>
                <a:gd name="T92" fmla="*/ 1660 w 2842"/>
                <a:gd name="T93" fmla="*/ 29 h 1250"/>
                <a:gd name="T94" fmla="*/ 1366 w 2842"/>
                <a:gd name="T95" fmla="*/ 65 h 1250"/>
                <a:gd name="T96" fmla="*/ 1203 w 2842"/>
                <a:gd name="T97" fmla="*/ 93 h 1250"/>
                <a:gd name="T98" fmla="*/ 1090 w 2842"/>
                <a:gd name="T99" fmla="*/ 111 h 1250"/>
                <a:gd name="T100" fmla="*/ 1044 w 2842"/>
                <a:gd name="T101" fmla="*/ 113 h 1250"/>
                <a:gd name="T102" fmla="*/ 913 w 2842"/>
                <a:gd name="T103" fmla="*/ 156 h 1250"/>
                <a:gd name="T104" fmla="*/ 720 w 2842"/>
                <a:gd name="T105" fmla="*/ 194 h 1250"/>
                <a:gd name="T106" fmla="*/ 669 w 2842"/>
                <a:gd name="T107" fmla="*/ 188 h 1250"/>
                <a:gd name="T108" fmla="*/ 501 w 2842"/>
                <a:gd name="T109" fmla="*/ 105 h 1250"/>
                <a:gd name="T110" fmla="*/ 289 w 2842"/>
                <a:gd name="T111" fmla="*/ 198 h 1250"/>
                <a:gd name="T112" fmla="*/ 222 w 2842"/>
                <a:gd name="T113" fmla="*/ 24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Freeform 66"/>
            <p:cNvSpPr>
              <a:spLocks/>
            </p:cNvSpPr>
            <p:nvPr/>
          </p:nvSpPr>
          <p:spPr bwMode="gray">
            <a:xfrm>
              <a:off x="2557" y="2041"/>
              <a:ext cx="328" cy="383"/>
            </a:xfrm>
            <a:custGeom>
              <a:avLst/>
              <a:gdLst>
                <a:gd name="T0" fmla="*/ 15 w 328"/>
                <a:gd name="T1" fmla="*/ 380 h 383"/>
                <a:gd name="T2" fmla="*/ 28 w 328"/>
                <a:gd name="T3" fmla="*/ 377 h 383"/>
                <a:gd name="T4" fmla="*/ 36 w 328"/>
                <a:gd name="T5" fmla="*/ 350 h 383"/>
                <a:gd name="T6" fmla="*/ 46 w 328"/>
                <a:gd name="T7" fmla="*/ 356 h 383"/>
                <a:gd name="T8" fmla="*/ 61 w 328"/>
                <a:gd name="T9" fmla="*/ 351 h 383"/>
                <a:gd name="T10" fmla="*/ 66 w 328"/>
                <a:gd name="T11" fmla="*/ 332 h 383"/>
                <a:gd name="T12" fmla="*/ 76 w 328"/>
                <a:gd name="T13" fmla="*/ 323 h 383"/>
                <a:gd name="T14" fmla="*/ 84 w 328"/>
                <a:gd name="T15" fmla="*/ 342 h 383"/>
                <a:gd name="T16" fmla="*/ 96 w 328"/>
                <a:gd name="T17" fmla="*/ 344 h 383"/>
                <a:gd name="T18" fmla="*/ 103 w 328"/>
                <a:gd name="T19" fmla="*/ 314 h 383"/>
                <a:gd name="T20" fmla="*/ 121 w 328"/>
                <a:gd name="T21" fmla="*/ 326 h 383"/>
                <a:gd name="T22" fmla="*/ 145 w 328"/>
                <a:gd name="T23" fmla="*/ 312 h 383"/>
                <a:gd name="T24" fmla="*/ 168 w 328"/>
                <a:gd name="T25" fmla="*/ 321 h 383"/>
                <a:gd name="T26" fmla="*/ 162 w 328"/>
                <a:gd name="T27" fmla="*/ 281 h 383"/>
                <a:gd name="T28" fmla="*/ 171 w 328"/>
                <a:gd name="T29" fmla="*/ 260 h 383"/>
                <a:gd name="T30" fmla="*/ 187 w 328"/>
                <a:gd name="T31" fmla="*/ 239 h 383"/>
                <a:gd name="T32" fmla="*/ 163 w 328"/>
                <a:gd name="T33" fmla="*/ 204 h 383"/>
                <a:gd name="T34" fmla="*/ 171 w 328"/>
                <a:gd name="T35" fmla="*/ 194 h 383"/>
                <a:gd name="T36" fmla="*/ 187 w 328"/>
                <a:gd name="T37" fmla="*/ 189 h 383"/>
                <a:gd name="T38" fmla="*/ 199 w 328"/>
                <a:gd name="T39" fmla="*/ 207 h 383"/>
                <a:gd name="T40" fmla="*/ 205 w 328"/>
                <a:gd name="T41" fmla="*/ 192 h 383"/>
                <a:gd name="T42" fmla="*/ 229 w 328"/>
                <a:gd name="T43" fmla="*/ 188 h 383"/>
                <a:gd name="T44" fmla="*/ 234 w 328"/>
                <a:gd name="T45" fmla="*/ 174 h 383"/>
                <a:gd name="T46" fmla="*/ 256 w 328"/>
                <a:gd name="T47" fmla="*/ 165 h 383"/>
                <a:gd name="T48" fmla="*/ 261 w 328"/>
                <a:gd name="T49" fmla="*/ 159 h 383"/>
                <a:gd name="T50" fmla="*/ 288 w 328"/>
                <a:gd name="T51" fmla="*/ 155 h 383"/>
                <a:gd name="T52" fmla="*/ 303 w 328"/>
                <a:gd name="T53" fmla="*/ 141 h 383"/>
                <a:gd name="T54" fmla="*/ 300 w 328"/>
                <a:gd name="T55" fmla="*/ 125 h 383"/>
                <a:gd name="T56" fmla="*/ 297 w 328"/>
                <a:gd name="T57" fmla="*/ 141 h 383"/>
                <a:gd name="T58" fmla="*/ 280 w 328"/>
                <a:gd name="T59" fmla="*/ 131 h 383"/>
                <a:gd name="T60" fmla="*/ 268 w 328"/>
                <a:gd name="T61" fmla="*/ 153 h 383"/>
                <a:gd name="T62" fmla="*/ 258 w 328"/>
                <a:gd name="T63" fmla="*/ 143 h 383"/>
                <a:gd name="T64" fmla="*/ 237 w 328"/>
                <a:gd name="T65" fmla="*/ 165 h 383"/>
                <a:gd name="T66" fmla="*/ 210 w 328"/>
                <a:gd name="T67" fmla="*/ 159 h 383"/>
                <a:gd name="T68" fmla="*/ 189 w 328"/>
                <a:gd name="T69" fmla="*/ 136 h 383"/>
                <a:gd name="T70" fmla="*/ 198 w 328"/>
                <a:gd name="T71" fmla="*/ 128 h 383"/>
                <a:gd name="T72" fmla="*/ 198 w 328"/>
                <a:gd name="T73" fmla="*/ 98 h 383"/>
                <a:gd name="T74" fmla="*/ 213 w 328"/>
                <a:gd name="T75" fmla="*/ 76 h 383"/>
                <a:gd name="T76" fmla="*/ 204 w 328"/>
                <a:gd name="T77" fmla="*/ 57 h 383"/>
                <a:gd name="T78" fmla="*/ 198 w 328"/>
                <a:gd name="T79" fmla="*/ 12 h 383"/>
                <a:gd name="T80" fmla="*/ 186 w 328"/>
                <a:gd name="T81" fmla="*/ 6 h 383"/>
                <a:gd name="T82" fmla="*/ 183 w 328"/>
                <a:gd name="T83" fmla="*/ 33 h 383"/>
                <a:gd name="T84" fmla="*/ 185 w 328"/>
                <a:gd name="T85" fmla="*/ 76 h 383"/>
                <a:gd name="T86" fmla="*/ 173 w 328"/>
                <a:gd name="T87" fmla="*/ 100 h 383"/>
                <a:gd name="T88" fmla="*/ 173 w 328"/>
                <a:gd name="T89" fmla="*/ 144 h 383"/>
                <a:gd name="T90" fmla="*/ 157 w 328"/>
                <a:gd name="T91" fmla="*/ 168 h 383"/>
                <a:gd name="T92" fmla="*/ 149 w 328"/>
                <a:gd name="T93" fmla="*/ 180 h 383"/>
                <a:gd name="T94" fmla="*/ 141 w 328"/>
                <a:gd name="T95" fmla="*/ 210 h 383"/>
                <a:gd name="T96" fmla="*/ 145 w 328"/>
                <a:gd name="T97" fmla="*/ 219 h 383"/>
                <a:gd name="T98" fmla="*/ 151 w 328"/>
                <a:gd name="T99" fmla="*/ 236 h 383"/>
                <a:gd name="T100" fmla="*/ 138 w 328"/>
                <a:gd name="T101" fmla="*/ 254 h 383"/>
                <a:gd name="T102" fmla="*/ 124 w 328"/>
                <a:gd name="T103" fmla="*/ 279 h 383"/>
                <a:gd name="T104" fmla="*/ 99 w 328"/>
                <a:gd name="T105" fmla="*/ 278 h 383"/>
                <a:gd name="T106" fmla="*/ 85 w 328"/>
                <a:gd name="T107" fmla="*/ 299 h 383"/>
                <a:gd name="T108" fmla="*/ 61 w 328"/>
                <a:gd name="T109" fmla="*/ 296 h 383"/>
                <a:gd name="T110" fmla="*/ 37 w 328"/>
                <a:gd name="T111" fmla="*/ 306 h 383"/>
                <a:gd name="T112" fmla="*/ 27 w 328"/>
                <a:gd name="T113" fmla="*/ 326 h 383"/>
                <a:gd name="T114" fmla="*/ 10 w 328"/>
                <a:gd name="T115" fmla="*/ 330 h 383"/>
                <a:gd name="T116" fmla="*/ 3 w 328"/>
                <a:gd name="T117" fmla="*/ 348 h 383"/>
                <a:gd name="T118" fmla="*/ 15 w 328"/>
                <a:gd name="T119" fmla="*/ 38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67"/>
            <p:cNvSpPr>
              <a:spLocks/>
            </p:cNvSpPr>
            <p:nvPr/>
          </p:nvSpPr>
          <p:spPr bwMode="gray">
            <a:xfrm>
              <a:off x="462" y="2319"/>
              <a:ext cx="987" cy="1183"/>
            </a:xfrm>
            <a:custGeom>
              <a:avLst/>
              <a:gdLst>
                <a:gd name="T0" fmla="*/ 380 w 987"/>
                <a:gd name="T1" fmla="*/ 4 h 1183"/>
                <a:gd name="T2" fmla="*/ 305 w 987"/>
                <a:gd name="T3" fmla="*/ 4 h 1183"/>
                <a:gd name="T4" fmla="*/ 229 w 987"/>
                <a:gd name="T5" fmla="*/ 28 h 1183"/>
                <a:gd name="T6" fmla="*/ 173 w 987"/>
                <a:gd name="T7" fmla="*/ 20 h 1183"/>
                <a:gd name="T8" fmla="*/ 136 w 987"/>
                <a:gd name="T9" fmla="*/ 58 h 1183"/>
                <a:gd name="T10" fmla="*/ 95 w 987"/>
                <a:gd name="T11" fmla="*/ 141 h 1183"/>
                <a:gd name="T12" fmla="*/ 47 w 987"/>
                <a:gd name="T13" fmla="*/ 177 h 1183"/>
                <a:gd name="T14" fmla="*/ 10 w 987"/>
                <a:gd name="T15" fmla="*/ 252 h 1183"/>
                <a:gd name="T16" fmla="*/ 11 w 987"/>
                <a:gd name="T17" fmla="*/ 346 h 1183"/>
                <a:gd name="T18" fmla="*/ 58 w 987"/>
                <a:gd name="T19" fmla="*/ 453 h 1183"/>
                <a:gd name="T20" fmla="*/ 115 w 987"/>
                <a:gd name="T21" fmla="*/ 513 h 1183"/>
                <a:gd name="T22" fmla="*/ 188 w 987"/>
                <a:gd name="T23" fmla="*/ 514 h 1183"/>
                <a:gd name="T24" fmla="*/ 238 w 987"/>
                <a:gd name="T25" fmla="*/ 519 h 1183"/>
                <a:gd name="T26" fmla="*/ 321 w 987"/>
                <a:gd name="T27" fmla="*/ 496 h 1183"/>
                <a:gd name="T28" fmla="*/ 374 w 987"/>
                <a:gd name="T29" fmla="*/ 531 h 1183"/>
                <a:gd name="T30" fmla="*/ 388 w 987"/>
                <a:gd name="T31" fmla="*/ 574 h 1183"/>
                <a:gd name="T32" fmla="*/ 403 w 987"/>
                <a:gd name="T33" fmla="*/ 657 h 1183"/>
                <a:gd name="T34" fmla="*/ 425 w 987"/>
                <a:gd name="T35" fmla="*/ 704 h 1183"/>
                <a:gd name="T36" fmla="*/ 436 w 987"/>
                <a:gd name="T37" fmla="*/ 753 h 1183"/>
                <a:gd name="T38" fmla="*/ 425 w 987"/>
                <a:gd name="T39" fmla="*/ 832 h 1183"/>
                <a:gd name="T40" fmla="*/ 449 w 987"/>
                <a:gd name="T41" fmla="*/ 936 h 1183"/>
                <a:gd name="T42" fmla="*/ 455 w 987"/>
                <a:gd name="T43" fmla="*/ 988 h 1183"/>
                <a:gd name="T44" fmla="*/ 497 w 987"/>
                <a:gd name="T45" fmla="*/ 1092 h 1183"/>
                <a:gd name="T46" fmla="*/ 514 w 987"/>
                <a:gd name="T47" fmla="*/ 1123 h 1183"/>
                <a:gd name="T48" fmla="*/ 529 w 987"/>
                <a:gd name="T49" fmla="*/ 1172 h 1183"/>
                <a:gd name="T50" fmla="*/ 607 w 987"/>
                <a:gd name="T51" fmla="*/ 1161 h 1183"/>
                <a:gd name="T52" fmla="*/ 688 w 987"/>
                <a:gd name="T53" fmla="*/ 1101 h 1183"/>
                <a:gd name="T54" fmla="*/ 718 w 987"/>
                <a:gd name="T55" fmla="*/ 1023 h 1183"/>
                <a:gd name="T56" fmla="*/ 758 w 987"/>
                <a:gd name="T57" fmla="*/ 966 h 1183"/>
                <a:gd name="T58" fmla="*/ 758 w 987"/>
                <a:gd name="T59" fmla="*/ 921 h 1183"/>
                <a:gd name="T60" fmla="*/ 805 w 987"/>
                <a:gd name="T61" fmla="*/ 882 h 1183"/>
                <a:gd name="T62" fmla="*/ 832 w 987"/>
                <a:gd name="T63" fmla="*/ 844 h 1183"/>
                <a:gd name="T64" fmla="*/ 811 w 987"/>
                <a:gd name="T65" fmla="*/ 750 h 1183"/>
                <a:gd name="T66" fmla="*/ 802 w 987"/>
                <a:gd name="T67" fmla="*/ 706 h 1183"/>
                <a:gd name="T68" fmla="*/ 835 w 987"/>
                <a:gd name="T69" fmla="*/ 642 h 1183"/>
                <a:gd name="T70" fmla="*/ 899 w 987"/>
                <a:gd name="T71" fmla="*/ 568 h 1183"/>
                <a:gd name="T72" fmla="*/ 947 w 987"/>
                <a:gd name="T73" fmla="*/ 513 h 1183"/>
                <a:gd name="T74" fmla="*/ 973 w 987"/>
                <a:gd name="T75" fmla="*/ 459 h 1183"/>
                <a:gd name="T76" fmla="*/ 979 w 987"/>
                <a:gd name="T77" fmla="*/ 406 h 1183"/>
                <a:gd name="T78" fmla="*/ 947 w 987"/>
                <a:gd name="T79" fmla="*/ 418 h 1183"/>
                <a:gd name="T80" fmla="*/ 887 w 987"/>
                <a:gd name="T81" fmla="*/ 435 h 1183"/>
                <a:gd name="T82" fmla="*/ 883 w 987"/>
                <a:gd name="T83" fmla="*/ 418 h 1183"/>
                <a:gd name="T84" fmla="*/ 842 w 987"/>
                <a:gd name="T85" fmla="*/ 372 h 1183"/>
                <a:gd name="T86" fmla="*/ 814 w 987"/>
                <a:gd name="T87" fmla="*/ 315 h 1183"/>
                <a:gd name="T88" fmla="*/ 779 w 987"/>
                <a:gd name="T89" fmla="*/ 286 h 1183"/>
                <a:gd name="T90" fmla="*/ 751 w 987"/>
                <a:gd name="T91" fmla="*/ 202 h 1183"/>
                <a:gd name="T92" fmla="*/ 721 w 987"/>
                <a:gd name="T93" fmla="*/ 108 h 1183"/>
                <a:gd name="T94" fmla="*/ 668 w 987"/>
                <a:gd name="T95" fmla="*/ 97 h 1183"/>
                <a:gd name="T96" fmla="*/ 614 w 987"/>
                <a:gd name="T97" fmla="*/ 85 h 1183"/>
                <a:gd name="T98" fmla="*/ 561 w 987"/>
                <a:gd name="T99" fmla="*/ 64 h 1183"/>
                <a:gd name="T100" fmla="*/ 539 w 987"/>
                <a:gd name="T101" fmla="*/ 88 h 1183"/>
                <a:gd name="T102" fmla="*/ 508 w 987"/>
                <a:gd name="T103" fmla="*/ 96 h 1183"/>
                <a:gd name="T104" fmla="*/ 454 w 987"/>
                <a:gd name="T105" fmla="*/ 64 h 1183"/>
                <a:gd name="T106" fmla="*/ 410 w 987"/>
                <a:gd name="T107" fmla="*/ 31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Freeform 68"/>
            <p:cNvSpPr>
              <a:spLocks/>
            </p:cNvSpPr>
            <p:nvPr/>
          </p:nvSpPr>
          <p:spPr bwMode="gray">
            <a:xfrm>
              <a:off x="2309" y="3091"/>
              <a:ext cx="594" cy="466"/>
            </a:xfrm>
            <a:custGeom>
              <a:avLst/>
              <a:gdLst>
                <a:gd name="T0" fmla="*/ 327 w 594"/>
                <a:gd name="T1" fmla="*/ 30 h 466"/>
                <a:gd name="T2" fmla="*/ 294 w 594"/>
                <a:gd name="T3" fmla="*/ 33 h 466"/>
                <a:gd name="T4" fmla="*/ 272 w 594"/>
                <a:gd name="T5" fmla="*/ 27 h 466"/>
                <a:gd name="T6" fmla="*/ 258 w 594"/>
                <a:gd name="T7" fmla="*/ 5 h 466"/>
                <a:gd name="T8" fmla="*/ 249 w 594"/>
                <a:gd name="T9" fmla="*/ 44 h 466"/>
                <a:gd name="T10" fmla="*/ 213 w 594"/>
                <a:gd name="T11" fmla="*/ 51 h 466"/>
                <a:gd name="T12" fmla="*/ 173 w 594"/>
                <a:gd name="T13" fmla="*/ 93 h 466"/>
                <a:gd name="T14" fmla="*/ 150 w 594"/>
                <a:gd name="T15" fmla="*/ 102 h 466"/>
                <a:gd name="T16" fmla="*/ 143 w 594"/>
                <a:gd name="T17" fmla="*/ 129 h 466"/>
                <a:gd name="T18" fmla="*/ 89 w 594"/>
                <a:gd name="T19" fmla="*/ 161 h 466"/>
                <a:gd name="T20" fmla="*/ 48 w 594"/>
                <a:gd name="T21" fmla="*/ 179 h 466"/>
                <a:gd name="T22" fmla="*/ 33 w 594"/>
                <a:gd name="T23" fmla="*/ 258 h 466"/>
                <a:gd name="T24" fmla="*/ 38 w 594"/>
                <a:gd name="T25" fmla="*/ 302 h 466"/>
                <a:gd name="T26" fmla="*/ 56 w 594"/>
                <a:gd name="T27" fmla="*/ 359 h 466"/>
                <a:gd name="T28" fmla="*/ 72 w 594"/>
                <a:gd name="T29" fmla="*/ 406 h 466"/>
                <a:gd name="T30" fmla="*/ 155 w 594"/>
                <a:gd name="T31" fmla="*/ 392 h 466"/>
                <a:gd name="T32" fmla="*/ 179 w 594"/>
                <a:gd name="T33" fmla="*/ 369 h 466"/>
                <a:gd name="T34" fmla="*/ 222 w 594"/>
                <a:gd name="T35" fmla="*/ 362 h 466"/>
                <a:gd name="T36" fmla="*/ 270 w 594"/>
                <a:gd name="T37" fmla="*/ 344 h 466"/>
                <a:gd name="T38" fmla="*/ 326 w 594"/>
                <a:gd name="T39" fmla="*/ 398 h 466"/>
                <a:gd name="T40" fmla="*/ 350 w 594"/>
                <a:gd name="T41" fmla="*/ 387 h 466"/>
                <a:gd name="T42" fmla="*/ 372 w 594"/>
                <a:gd name="T43" fmla="*/ 369 h 466"/>
                <a:gd name="T44" fmla="*/ 348 w 594"/>
                <a:gd name="T45" fmla="*/ 413 h 466"/>
                <a:gd name="T46" fmla="*/ 368 w 594"/>
                <a:gd name="T47" fmla="*/ 417 h 466"/>
                <a:gd name="T48" fmla="*/ 378 w 594"/>
                <a:gd name="T49" fmla="*/ 414 h 466"/>
                <a:gd name="T50" fmla="*/ 407 w 594"/>
                <a:gd name="T51" fmla="*/ 455 h 466"/>
                <a:gd name="T52" fmla="*/ 464 w 594"/>
                <a:gd name="T53" fmla="*/ 449 h 466"/>
                <a:gd name="T54" fmla="*/ 507 w 594"/>
                <a:gd name="T55" fmla="*/ 447 h 466"/>
                <a:gd name="T56" fmla="*/ 545 w 594"/>
                <a:gd name="T57" fmla="*/ 440 h 466"/>
                <a:gd name="T58" fmla="*/ 552 w 594"/>
                <a:gd name="T59" fmla="*/ 394 h 466"/>
                <a:gd name="T60" fmla="*/ 575 w 594"/>
                <a:gd name="T61" fmla="*/ 356 h 466"/>
                <a:gd name="T62" fmla="*/ 588 w 594"/>
                <a:gd name="T63" fmla="*/ 306 h 466"/>
                <a:gd name="T64" fmla="*/ 585 w 594"/>
                <a:gd name="T65" fmla="*/ 249 h 466"/>
                <a:gd name="T66" fmla="*/ 546 w 594"/>
                <a:gd name="T67" fmla="*/ 197 h 466"/>
                <a:gd name="T68" fmla="*/ 524 w 594"/>
                <a:gd name="T69" fmla="*/ 174 h 466"/>
                <a:gd name="T70" fmla="*/ 479 w 594"/>
                <a:gd name="T71" fmla="*/ 107 h 466"/>
                <a:gd name="T72" fmla="*/ 450 w 594"/>
                <a:gd name="T73" fmla="*/ 62 h 466"/>
                <a:gd name="T74" fmla="*/ 404 w 594"/>
                <a:gd name="T75" fmla="*/ 118 h 466"/>
                <a:gd name="T76" fmla="*/ 368 w 594"/>
                <a:gd name="T77" fmla="*/ 99 h 466"/>
                <a:gd name="T78" fmla="*/ 336 w 594"/>
                <a:gd name="T79" fmla="*/ 68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Freeform 69"/>
            <p:cNvSpPr>
              <a:spLocks/>
            </p:cNvSpPr>
            <p:nvPr/>
          </p:nvSpPr>
          <p:spPr bwMode="gray">
            <a:xfrm>
              <a:off x="3436" y="1709"/>
              <a:ext cx="1922" cy="2120"/>
            </a:xfrm>
            <a:custGeom>
              <a:avLst/>
              <a:gdLst>
                <a:gd name="T0" fmla="*/ 11 w 1922"/>
                <a:gd name="T1" fmla="*/ 144 h 2120"/>
                <a:gd name="T2" fmla="*/ 43 w 1922"/>
                <a:gd name="T3" fmla="*/ 250 h 2120"/>
                <a:gd name="T4" fmla="*/ 145 w 1922"/>
                <a:gd name="T5" fmla="*/ 276 h 2120"/>
                <a:gd name="T6" fmla="*/ 149 w 1922"/>
                <a:gd name="T7" fmla="*/ 312 h 2120"/>
                <a:gd name="T8" fmla="*/ 213 w 1922"/>
                <a:gd name="T9" fmla="*/ 254 h 2120"/>
                <a:gd name="T10" fmla="*/ 399 w 1922"/>
                <a:gd name="T11" fmla="*/ 252 h 2120"/>
                <a:gd name="T12" fmla="*/ 539 w 1922"/>
                <a:gd name="T13" fmla="*/ 336 h 2120"/>
                <a:gd name="T14" fmla="*/ 635 w 1922"/>
                <a:gd name="T15" fmla="*/ 550 h 2120"/>
                <a:gd name="T16" fmla="*/ 763 w 1922"/>
                <a:gd name="T17" fmla="*/ 750 h 2120"/>
                <a:gd name="T18" fmla="*/ 791 w 1922"/>
                <a:gd name="T19" fmla="*/ 742 h 2120"/>
                <a:gd name="T20" fmla="*/ 889 w 1922"/>
                <a:gd name="T21" fmla="*/ 844 h 2120"/>
                <a:gd name="T22" fmla="*/ 1061 w 1922"/>
                <a:gd name="T23" fmla="*/ 958 h 2120"/>
                <a:gd name="T24" fmla="*/ 1273 w 1922"/>
                <a:gd name="T25" fmla="*/ 1082 h 2120"/>
                <a:gd name="T26" fmla="*/ 1301 w 1922"/>
                <a:gd name="T27" fmla="*/ 1406 h 2120"/>
                <a:gd name="T28" fmla="*/ 1375 w 1922"/>
                <a:gd name="T29" fmla="*/ 1676 h 2120"/>
                <a:gd name="T30" fmla="*/ 1341 w 1922"/>
                <a:gd name="T31" fmla="*/ 1884 h 2120"/>
                <a:gd name="T32" fmla="*/ 1319 w 1922"/>
                <a:gd name="T33" fmla="*/ 1994 h 2120"/>
                <a:gd name="T34" fmla="*/ 1439 w 1922"/>
                <a:gd name="T35" fmla="*/ 2024 h 2120"/>
                <a:gd name="T36" fmla="*/ 1477 w 1922"/>
                <a:gd name="T37" fmla="*/ 1902 h 2120"/>
                <a:gd name="T38" fmla="*/ 1575 w 1922"/>
                <a:gd name="T39" fmla="*/ 1778 h 2120"/>
                <a:gd name="T40" fmla="*/ 1773 w 1922"/>
                <a:gd name="T41" fmla="*/ 1592 h 2120"/>
                <a:gd name="T42" fmla="*/ 1895 w 1922"/>
                <a:gd name="T43" fmla="*/ 1304 h 2120"/>
                <a:gd name="T44" fmla="*/ 1729 w 1922"/>
                <a:gd name="T45" fmla="*/ 1220 h 2120"/>
                <a:gd name="T46" fmla="*/ 1584 w 1922"/>
                <a:gd name="T47" fmla="*/ 1119 h 2120"/>
                <a:gd name="T48" fmla="*/ 1497 w 1922"/>
                <a:gd name="T49" fmla="*/ 1034 h 2120"/>
                <a:gd name="T50" fmla="*/ 1339 w 1922"/>
                <a:gd name="T51" fmla="*/ 1032 h 2120"/>
                <a:gd name="T52" fmla="*/ 1215 w 1922"/>
                <a:gd name="T53" fmla="*/ 978 h 2120"/>
                <a:gd name="T54" fmla="*/ 1097 w 1922"/>
                <a:gd name="T55" fmla="*/ 912 h 2120"/>
                <a:gd name="T56" fmla="*/ 1083 w 1922"/>
                <a:gd name="T57" fmla="*/ 728 h 2120"/>
                <a:gd name="T58" fmla="*/ 1227 w 1922"/>
                <a:gd name="T59" fmla="*/ 782 h 2120"/>
                <a:gd name="T60" fmla="*/ 1305 w 1922"/>
                <a:gd name="T61" fmla="*/ 604 h 2120"/>
                <a:gd name="T62" fmla="*/ 1435 w 1922"/>
                <a:gd name="T63" fmla="*/ 496 h 2120"/>
                <a:gd name="T64" fmla="*/ 1545 w 1922"/>
                <a:gd name="T65" fmla="*/ 454 h 2120"/>
                <a:gd name="T66" fmla="*/ 1429 w 1922"/>
                <a:gd name="T67" fmla="*/ 418 h 2120"/>
                <a:gd name="T68" fmla="*/ 1631 w 1922"/>
                <a:gd name="T69" fmla="*/ 450 h 2120"/>
                <a:gd name="T70" fmla="*/ 1607 w 1922"/>
                <a:gd name="T71" fmla="*/ 346 h 2120"/>
                <a:gd name="T72" fmla="*/ 1419 w 1922"/>
                <a:gd name="T73" fmla="*/ 254 h 2120"/>
                <a:gd name="T74" fmla="*/ 1296 w 1922"/>
                <a:gd name="T75" fmla="*/ 256 h 2120"/>
                <a:gd name="T76" fmla="*/ 1237 w 1922"/>
                <a:gd name="T77" fmla="*/ 360 h 2120"/>
                <a:gd name="T78" fmla="*/ 1061 w 1922"/>
                <a:gd name="T79" fmla="*/ 260 h 2120"/>
                <a:gd name="T80" fmla="*/ 1205 w 1922"/>
                <a:gd name="T81" fmla="*/ 184 h 2120"/>
                <a:gd name="T82" fmla="*/ 1161 w 1922"/>
                <a:gd name="T83" fmla="*/ 162 h 2120"/>
                <a:gd name="T84" fmla="*/ 1237 w 1922"/>
                <a:gd name="T85" fmla="*/ 84 h 2120"/>
                <a:gd name="T86" fmla="*/ 1353 w 1922"/>
                <a:gd name="T87" fmla="*/ 100 h 2120"/>
                <a:gd name="T88" fmla="*/ 1403 w 1922"/>
                <a:gd name="T89" fmla="*/ 204 h 2120"/>
                <a:gd name="T90" fmla="*/ 1495 w 1922"/>
                <a:gd name="T91" fmla="*/ 158 h 2120"/>
                <a:gd name="T92" fmla="*/ 1395 w 1922"/>
                <a:gd name="T93" fmla="*/ 98 h 2120"/>
                <a:gd name="T94" fmla="*/ 1227 w 1922"/>
                <a:gd name="T95" fmla="*/ 24 h 2120"/>
                <a:gd name="T96" fmla="*/ 1145 w 1922"/>
                <a:gd name="T97" fmla="*/ 74 h 2120"/>
                <a:gd name="T98" fmla="*/ 1105 w 1922"/>
                <a:gd name="T99" fmla="*/ 24 h 2120"/>
                <a:gd name="T100" fmla="*/ 1043 w 1922"/>
                <a:gd name="T101" fmla="*/ 130 h 2120"/>
                <a:gd name="T102" fmla="*/ 925 w 1922"/>
                <a:gd name="T103" fmla="*/ 112 h 2120"/>
                <a:gd name="T104" fmla="*/ 873 w 1922"/>
                <a:gd name="T105" fmla="*/ 12 h 2120"/>
                <a:gd name="T106" fmla="*/ 739 w 1922"/>
                <a:gd name="T107" fmla="*/ 12 h 2120"/>
                <a:gd name="T108" fmla="*/ 693 w 1922"/>
                <a:gd name="T109" fmla="*/ 54 h 2120"/>
                <a:gd name="T110" fmla="*/ 565 w 1922"/>
                <a:gd name="T111" fmla="*/ 78 h 2120"/>
                <a:gd name="T112" fmla="*/ 193 w 1922"/>
                <a:gd name="T113" fmla="*/ 54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Freeform 70"/>
            <p:cNvSpPr>
              <a:spLocks/>
            </p:cNvSpPr>
            <p:nvPr/>
          </p:nvSpPr>
          <p:spPr bwMode="gray">
            <a:xfrm>
              <a:off x="567" y="1960"/>
              <a:ext cx="176" cy="153"/>
            </a:xfrm>
            <a:custGeom>
              <a:avLst/>
              <a:gdLst>
                <a:gd name="T0" fmla="*/ 116 w 176"/>
                <a:gd name="T1" fmla="*/ 47 h 153"/>
                <a:gd name="T2" fmla="*/ 132 w 176"/>
                <a:gd name="T3" fmla="*/ 63 h 153"/>
                <a:gd name="T4" fmla="*/ 150 w 176"/>
                <a:gd name="T5" fmla="*/ 83 h 153"/>
                <a:gd name="T6" fmla="*/ 176 w 176"/>
                <a:gd name="T7" fmla="*/ 103 h 153"/>
                <a:gd name="T8" fmla="*/ 128 w 176"/>
                <a:gd name="T9" fmla="*/ 137 h 153"/>
                <a:gd name="T10" fmla="*/ 116 w 176"/>
                <a:gd name="T11" fmla="*/ 145 h 153"/>
                <a:gd name="T12" fmla="*/ 104 w 176"/>
                <a:gd name="T13" fmla="*/ 141 h 153"/>
                <a:gd name="T14" fmla="*/ 88 w 176"/>
                <a:gd name="T15" fmla="*/ 153 h 153"/>
                <a:gd name="T16" fmla="*/ 78 w 176"/>
                <a:gd name="T17" fmla="*/ 135 h 153"/>
                <a:gd name="T18" fmla="*/ 72 w 176"/>
                <a:gd name="T19" fmla="*/ 119 h 153"/>
                <a:gd name="T20" fmla="*/ 90 w 176"/>
                <a:gd name="T21" fmla="*/ 105 h 153"/>
                <a:gd name="T22" fmla="*/ 106 w 176"/>
                <a:gd name="T23" fmla="*/ 93 h 153"/>
                <a:gd name="T24" fmla="*/ 102 w 176"/>
                <a:gd name="T25" fmla="*/ 79 h 153"/>
                <a:gd name="T26" fmla="*/ 84 w 176"/>
                <a:gd name="T27" fmla="*/ 73 h 153"/>
                <a:gd name="T28" fmla="*/ 78 w 176"/>
                <a:gd name="T29" fmla="*/ 71 h 153"/>
                <a:gd name="T30" fmla="*/ 76 w 176"/>
                <a:gd name="T31" fmla="*/ 55 h 153"/>
                <a:gd name="T32" fmla="*/ 66 w 176"/>
                <a:gd name="T33" fmla="*/ 63 h 153"/>
                <a:gd name="T34" fmla="*/ 64 w 176"/>
                <a:gd name="T35" fmla="*/ 101 h 153"/>
                <a:gd name="T36" fmla="*/ 38 w 176"/>
                <a:gd name="T37" fmla="*/ 121 h 153"/>
                <a:gd name="T38" fmla="*/ 12 w 176"/>
                <a:gd name="T39" fmla="*/ 129 h 153"/>
                <a:gd name="T40" fmla="*/ 0 w 176"/>
                <a:gd name="T41" fmla="*/ 121 h 153"/>
                <a:gd name="T42" fmla="*/ 10 w 176"/>
                <a:gd name="T43" fmla="*/ 105 h 153"/>
                <a:gd name="T44" fmla="*/ 28 w 176"/>
                <a:gd name="T45" fmla="*/ 73 h 153"/>
                <a:gd name="T46" fmla="*/ 58 w 176"/>
                <a:gd name="T47" fmla="*/ 61 h 153"/>
                <a:gd name="T48" fmla="*/ 60 w 176"/>
                <a:gd name="T49" fmla="*/ 41 h 153"/>
                <a:gd name="T50" fmla="*/ 44 w 176"/>
                <a:gd name="T51" fmla="*/ 31 h 153"/>
                <a:gd name="T52" fmla="*/ 42 w 176"/>
                <a:gd name="T53" fmla="*/ 13 h 153"/>
                <a:gd name="T54" fmla="*/ 54 w 176"/>
                <a:gd name="T55" fmla="*/ 9 h 153"/>
                <a:gd name="T56" fmla="*/ 70 w 176"/>
                <a:gd name="T57" fmla="*/ 21 h 153"/>
                <a:gd name="T58" fmla="*/ 84 w 176"/>
                <a:gd name="T59" fmla="*/ 5 h 153"/>
                <a:gd name="T60" fmla="*/ 96 w 176"/>
                <a:gd name="T61" fmla="*/ 1 h 153"/>
                <a:gd name="T62" fmla="*/ 110 w 176"/>
                <a:gd name="T63" fmla="*/ 3 h 153"/>
                <a:gd name="T64" fmla="*/ 96 w 176"/>
                <a:gd name="T65" fmla="*/ 17 h 153"/>
                <a:gd name="T66" fmla="*/ 112 w 176"/>
                <a:gd name="T67" fmla="*/ 23 h 153"/>
                <a:gd name="T68" fmla="*/ 118 w 176"/>
                <a:gd name="T69" fmla="*/ 35 h 153"/>
                <a:gd name="T70" fmla="*/ 116 w 176"/>
                <a:gd name="T71" fmla="*/ 4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1"/>
            <p:cNvSpPr>
              <a:spLocks/>
            </p:cNvSpPr>
            <p:nvPr/>
          </p:nvSpPr>
          <p:spPr bwMode="gray">
            <a:xfrm>
              <a:off x="1325" y="3119"/>
              <a:ext cx="110" cy="220"/>
            </a:xfrm>
            <a:custGeom>
              <a:avLst/>
              <a:gdLst>
                <a:gd name="T0" fmla="*/ 92 w 110"/>
                <a:gd name="T1" fmla="*/ 0 h 220"/>
                <a:gd name="T2" fmla="*/ 106 w 110"/>
                <a:gd name="T3" fmla="*/ 36 h 220"/>
                <a:gd name="T4" fmla="*/ 110 w 110"/>
                <a:gd name="T5" fmla="*/ 60 h 220"/>
                <a:gd name="T6" fmla="*/ 104 w 110"/>
                <a:gd name="T7" fmla="*/ 78 h 220"/>
                <a:gd name="T8" fmla="*/ 80 w 110"/>
                <a:gd name="T9" fmla="*/ 130 h 220"/>
                <a:gd name="T10" fmla="*/ 74 w 110"/>
                <a:gd name="T11" fmla="*/ 174 h 220"/>
                <a:gd name="T12" fmla="*/ 42 w 110"/>
                <a:gd name="T13" fmla="*/ 218 h 220"/>
                <a:gd name="T14" fmla="*/ 4 w 110"/>
                <a:gd name="T15" fmla="*/ 202 h 220"/>
                <a:gd name="T16" fmla="*/ 18 w 110"/>
                <a:gd name="T17" fmla="*/ 128 h 220"/>
                <a:gd name="T18" fmla="*/ 20 w 110"/>
                <a:gd name="T19" fmla="*/ 96 h 220"/>
                <a:gd name="T20" fmla="*/ 22 w 110"/>
                <a:gd name="T21" fmla="*/ 66 h 220"/>
                <a:gd name="T22" fmla="*/ 54 w 110"/>
                <a:gd name="T23" fmla="*/ 56 h 220"/>
                <a:gd name="T24" fmla="*/ 76 w 110"/>
                <a:gd name="T25" fmla="*/ 4 h 220"/>
                <a:gd name="T26" fmla="*/ 92 w 110"/>
                <a:gd name="T2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2"/>
            <p:cNvSpPr>
              <a:spLocks/>
            </p:cNvSpPr>
            <p:nvPr/>
          </p:nvSpPr>
          <p:spPr bwMode="gray">
            <a:xfrm>
              <a:off x="2060" y="2829"/>
              <a:ext cx="461" cy="275"/>
            </a:xfrm>
            <a:custGeom>
              <a:avLst/>
              <a:gdLst>
                <a:gd name="T0" fmla="*/ 25 w 461"/>
                <a:gd name="T1" fmla="*/ 2 h 275"/>
                <a:gd name="T2" fmla="*/ 3 w 461"/>
                <a:gd name="T3" fmla="*/ 4 h 275"/>
                <a:gd name="T4" fmla="*/ 5 w 461"/>
                <a:gd name="T5" fmla="*/ 16 h 275"/>
                <a:gd name="T6" fmla="*/ 35 w 461"/>
                <a:gd name="T7" fmla="*/ 32 h 275"/>
                <a:gd name="T8" fmla="*/ 45 w 461"/>
                <a:gd name="T9" fmla="*/ 52 h 275"/>
                <a:gd name="T10" fmla="*/ 59 w 461"/>
                <a:gd name="T11" fmla="*/ 76 h 275"/>
                <a:gd name="T12" fmla="*/ 75 w 461"/>
                <a:gd name="T13" fmla="*/ 108 h 275"/>
                <a:gd name="T14" fmla="*/ 93 w 461"/>
                <a:gd name="T15" fmla="*/ 136 h 275"/>
                <a:gd name="T16" fmla="*/ 111 w 461"/>
                <a:gd name="T17" fmla="*/ 144 h 275"/>
                <a:gd name="T18" fmla="*/ 153 w 461"/>
                <a:gd name="T19" fmla="*/ 194 h 275"/>
                <a:gd name="T20" fmla="*/ 159 w 461"/>
                <a:gd name="T21" fmla="*/ 210 h 275"/>
                <a:gd name="T22" fmla="*/ 171 w 461"/>
                <a:gd name="T23" fmla="*/ 216 h 275"/>
                <a:gd name="T24" fmla="*/ 235 w 461"/>
                <a:gd name="T25" fmla="*/ 226 h 275"/>
                <a:gd name="T26" fmla="*/ 293 w 461"/>
                <a:gd name="T27" fmla="*/ 234 h 275"/>
                <a:gd name="T28" fmla="*/ 339 w 461"/>
                <a:gd name="T29" fmla="*/ 246 h 275"/>
                <a:gd name="T30" fmla="*/ 353 w 461"/>
                <a:gd name="T31" fmla="*/ 250 h 275"/>
                <a:gd name="T32" fmla="*/ 361 w 461"/>
                <a:gd name="T33" fmla="*/ 268 h 275"/>
                <a:gd name="T34" fmla="*/ 371 w 461"/>
                <a:gd name="T35" fmla="*/ 254 h 275"/>
                <a:gd name="T36" fmla="*/ 403 w 461"/>
                <a:gd name="T37" fmla="*/ 242 h 275"/>
                <a:gd name="T38" fmla="*/ 407 w 461"/>
                <a:gd name="T39" fmla="*/ 258 h 275"/>
                <a:gd name="T40" fmla="*/ 417 w 461"/>
                <a:gd name="T41" fmla="*/ 256 h 275"/>
                <a:gd name="T42" fmla="*/ 461 w 461"/>
                <a:gd name="T43" fmla="*/ 240 h 275"/>
                <a:gd name="T44" fmla="*/ 449 w 461"/>
                <a:gd name="T45" fmla="*/ 218 h 275"/>
                <a:gd name="T46" fmla="*/ 429 w 461"/>
                <a:gd name="T47" fmla="*/ 234 h 275"/>
                <a:gd name="T48" fmla="*/ 423 w 461"/>
                <a:gd name="T49" fmla="*/ 226 h 275"/>
                <a:gd name="T50" fmla="*/ 405 w 461"/>
                <a:gd name="T51" fmla="*/ 218 h 275"/>
                <a:gd name="T52" fmla="*/ 381 w 461"/>
                <a:gd name="T53" fmla="*/ 234 h 275"/>
                <a:gd name="T54" fmla="*/ 357 w 461"/>
                <a:gd name="T55" fmla="*/ 226 h 275"/>
                <a:gd name="T56" fmla="*/ 357 w 461"/>
                <a:gd name="T57" fmla="*/ 240 h 275"/>
                <a:gd name="T58" fmla="*/ 335 w 461"/>
                <a:gd name="T59" fmla="*/ 222 h 275"/>
                <a:gd name="T60" fmla="*/ 263 w 461"/>
                <a:gd name="T61" fmla="*/ 212 h 275"/>
                <a:gd name="T62" fmla="*/ 245 w 461"/>
                <a:gd name="T63" fmla="*/ 198 h 275"/>
                <a:gd name="T64" fmla="*/ 225 w 461"/>
                <a:gd name="T65" fmla="*/ 194 h 275"/>
                <a:gd name="T66" fmla="*/ 203 w 461"/>
                <a:gd name="T67" fmla="*/ 200 h 275"/>
                <a:gd name="T68" fmla="*/ 169 w 461"/>
                <a:gd name="T69" fmla="*/ 182 h 275"/>
                <a:gd name="T70" fmla="*/ 157 w 461"/>
                <a:gd name="T71" fmla="*/ 168 h 275"/>
                <a:gd name="T72" fmla="*/ 183 w 461"/>
                <a:gd name="T73" fmla="*/ 150 h 275"/>
                <a:gd name="T74" fmla="*/ 197 w 461"/>
                <a:gd name="T75" fmla="*/ 148 h 275"/>
                <a:gd name="T76" fmla="*/ 195 w 461"/>
                <a:gd name="T77" fmla="*/ 134 h 275"/>
                <a:gd name="T78" fmla="*/ 183 w 461"/>
                <a:gd name="T79" fmla="*/ 130 h 275"/>
                <a:gd name="T80" fmla="*/ 169 w 461"/>
                <a:gd name="T81" fmla="*/ 132 h 275"/>
                <a:gd name="T82" fmla="*/ 145 w 461"/>
                <a:gd name="T83" fmla="*/ 124 h 275"/>
                <a:gd name="T84" fmla="*/ 133 w 461"/>
                <a:gd name="T85" fmla="*/ 110 h 275"/>
                <a:gd name="T86" fmla="*/ 105 w 461"/>
                <a:gd name="T87" fmla="*/ 70 h 275"/>
                <a:gd name="T88" fmla="*/ 83 w 461"/>
                <a:gd name="T89" fmla="*/ 56 h 275"/>
                <a:gd name="T90" fmla="*/ 67 w 461"/>
                <a:gd name="T91" fmla="*/ 36 h 275"/>
                <a:gd name="T92" fmla="*/ 61 w 461"/>
                <a:gd name="T93" fmla="*/ 32 h 275"/>
                <a:gd name="T94" fmla="*/ 25 w 461"/>
                <a:gd name="T95" fmla="*/ 2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73"/>
            <p:cNvSpPr>
              <a:spLocks/>
            </p:cNvSpPr>
            <p:nvPr/>
          </p:nvSpPr>
          <p:spPr bwMode="gray">
            <a:xfrm>
              <a:off x="2262" y="2811"/>
              <a:ext cx="245" cy="213"/>
            </a:xfrm>
            <a:custGeom>
              <a:avLst/>
              <a:gdLst>
                <a:gd name="T0" fmla="*/ 121 w 245"/>
                <a:gd name="T1" fmla="*/ 0 h 213"/>
                <a:gd name="T2" fmla="*/ 137 w 245"/>
                <a:gd name="T3" fmla="*/ 20 h 213"/>
                <a:gd name="T4" fmla="*/ 125 w 245"/>
                <a:gd name="T5" fmla="*/ 58 h 213"/>
                <a:gd name="T6" fmla="*/ 143 w 245"/>
                <a:gd name="T7" fmla="*/ 86 h 213"/>
                <a:gd name="T8" fmla="*/ 163 w 245"/>
                <a:gd name="T9" fmla="*/ 92 h 213"/>
                <a:gd name="T10" fmla="*/ 191 w 245"/>
                <a:gd name="T11" fmla="*/ 84 h 213"/>
                <a:gd name="T12" fmla="*/ 231 w 245"/>
                <a:gd name="T13" fmla="*/ 82 h 213"/>
                <a:gd name="T14" fmla="*/ 223 w 245"/>
                <a:gd name="T15" fmla="*/ 106 h 213"/>
                <a:gd name="T16" fmla="*/ 207 w 245"/>
                <a:gd name="T17" fmla="*/ 120 h 213"/>
                <a:gd name="T18" fmla="*/ 191 w 245"/>
                <a:gd name="T19" fmla="*/ 142 h 213"/>
                <a:gd name="T20" fmla="*/ 195 w 245"/>
                <a:gd name="T21" fmla="*/ 160 h 213"/>
                <a:gd name="T22" fmla="*/ 203 w 245"/>
                <a:gd name="T23" fmla="*/ 172 h 213"/>
                <a:gd name="T24" fmla="*/ 179 w 245"/>
                <a:gd name="T25" fmla="*/ 188 h 213"/>
                <a:gd name="T26" fmla="*/ 173 w 245"/>
                <a:gd name="T27" fmla="*/ 168 h 213"/>
                <a:gd name="T28" fmla="*/ 163 w 245"/>
                <a:gd name="T29" fmla="*/ 208 h 213"/>
                <a:gd name="T30" fmla="*/ 137 w 245"/>
                <a:gd name="T31" fmla="*/ 166 h 213"/>
                <a:gd name="T32" fmla="*/ 135 w 245"/>
                <a:gd name="T33" fmla="*/ 150 h 213"/>
                <a:gd name="T34" fmla="*/ 147 w 245"/>
                <a:gd name="T35" fmla="*/ 146 h 213"/>
                <a:gd name="T36" fmla="*/ 167 w 245"/>
                <a:gd name="T37" fmla="*/ 126 h 213"/>
                <a:gd name="T38" fmla="*/ 179 w 245"/>
                <a:gd name="T39" fmla="*/ 130 h 213"/>
                <a:gd name="T40" fmla="*/ 191 w 245"/>
                <a:gd name="T41" fmla="*/ 122 h 213"/>
                <a:gd name="T42" fmla="*/ 205 w 245"/>
                <a:gd name="T43" fmla="*/ 110 h 213"/>
                <a:gd name="T44" fmla="*/ 177 w 245"/>
                <a:gd name="T45" fmla="*/ 108 h 213"/>
                <a:gd name="T46" fmla="*/ 159 w 245"/>
                <a:gd name="T47" fmla="*/ 110 h 213"/>
                <a:gd name="T48" fmla="*/ 133 w 245"/>
                <a:gd name="T49" fmla="*/ 102 h 213"/>
                <a:gd name="T50" fmla="*/ 123 w 245"/>
                <a:gd name="T51" fmla="*/ 112 h 213"/>
                <a:gd name="T52" fmla="*/ 107 w 245"/>
                <a:gd name="T53" fmla="*/ 134 h 213"/>
                <a:gd name="T54" fmla="*/ 85 w 245"/>
                <a:gd name="T55" fmla="*/ 184 h 213"/>
                <a:gd name="T56" fmla="*/ 69 w 245"/>
                <a:gd name="T57" fmla="*/ 172 h 213"/>
                <a:gd name="T58" fmla="*/ 23 w 245"/>
                <a:gd name="T59" fmla="*/ 160 h 213"/>
                <a:gd name="T60" fmla="*/ 21 w 245"/>
                <a:gd name="T61" fmla="*/ 140 h 213"/>
                <a:gd name="T62" fmla="*/ 3 w 245"/>
                <a:gd name="T63" fmla="*/ 116 h 213"/>
                <a:gd name="T64" fmla="*/ 31 w 245"/>
                <a:gd name="T65" fmla="*/ 82 h 213"/>
                <a:gd name="T66" fmla="*/ 43 w 245"/>
                <a:gd name="T67" fmla="*/ 68 h 213"/>
                <a:gd name="T68" fmla="*/ 65 w 245"/>
                <a:gd name="T69" fmla="*/ 42 h 213"/>
                <a:gd name="T70" fmla="*/ 91 w 245"/>
                <a:gd name="T71" fmla="*/ 32 h 213"/>
                <a:gd name="T72" fmla="*/ 121 w 245"/>
                <a:gd name="T73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4"/>
            <p:cNvSpPr>
              <a:spLocks/>
            </p:cNvSpPr>
            <p:nvPr/>
          </p:nvSpPr>
          <p:spPr bwMode="gray">
            <a:xfrm>
              <a:off x="2503" y="2886"/>
              <a:ext cx="394" cy="220"/>
            </a:xfrm>
            <a:custGeom>
              <a:avLst/>
              <a:gdLst>
                <a:gd name="T0" fmla="*/ 46 w 394"/>
                <a:gd name="T1" fmla="*/ 17 h 220"/>
                <a:gd name="T2" fmla="*/ 34 w 394"/>
                <a:gd name="T3" fmla="*/ 51 h 220"/>
                <a:gd name="T4" fmla="*/ 64 w 394"/>
                <a:gd name="T5" fmla="*/ 69 h 220"/>
                <a:gd name="T6" fmla="*/ 72 w 394"/>
                <a:gd name="T7" fmla="*/ 61 h 220"/>
                <a:gd name="T8" fmla="*/ 80 w 394"/>
                <a:gd name="T9" fmla="*/ 37 h 220"/>
                <a:gd name="T10" fmla="*/ 124 w 394"/>
                <a:gd name="T11" fmla="*/ 57 h 220"/>
                <a:gd name="T12" fmla="*/ 180 w 394"/>
                <a:gd name="T13" fmla="*/ 61 h 220"/>
                <a:gd name="T14" fmla="*/ 258 w 394"/>
                <a:gd name="T15" fmla="*/ 91 h 220"/>
                <a:gd name="T16" fmla="*/ 296 w 394"/>
                <a:gd name="T17" fmla="*/ 119 h 220"/>
                <a:gd name="T18" fmla="*/ 348 w 394"/>
                <a:gd name="T19" fmla="*/ 117 h 220"/>
                <a:gd name="T20" fmla="*/ 352 w 394"/>
                <a:gd name="T21" fmla="*/ 81 h 220"/>
                <a:gd name="T22" fmla="*/ 364 w 394"/>
                <a:gd name="T23" fmla="*/ 77 h 220"/>
                <a:gd name="T24" fmla="*/ 394 w 394"/>
                <a:gd name="T25" fmla="*/ 109 h 220"/>
                <a:gd name="T26" fmla="*/ 358 w 394"/>
                <a:gd name="T27" fmla="*/ 145 h 220"/>
                <a:gd name="T28" fmla="*/ 314 w 394"/>
                <a:gd name="T29" fmla="*/ 143 h 220"/>
                <a:gd name="T30" fmla="*/ 320 w 394"/>
                <a:gd name="T31" fmla="*/ 159 h 220"/>
                <a:gd name="T32" fmla="*/ 352 w 394"/>
                <a:gd name="T33" fmla="*/ 189 h 220"/>
                <a:gd name="T34" fmla="*/ 320 w 394"/>
                <a:gd name="T35" fmla="*/ 209 h 220"/>
                <a:gd name="T36" fmla="*/ 280 w 394"/>
                <a:gd name="T37" fmla="*/ 169 h 220"/>
                <a:gd name="T38" fmla="*/ 250 w 394"/>
                <a:gd name="T39" fmla="*/ 185 h 220"/>
                <a:gd name="T40" fmla="*/ 194 w 394"/>
                <a:gd name="T41" fmla="*/ 169 h 220"/>
                <a:gd name="T42" fmla="*/ 162 w 394"/>
                <a:gd name="T43" fmla="*/ 159 h 220"/>
                <a:gd name="T44" fmla="*/ 176 w 394"/>
                <a:gd name="T45" fmla="*/ 137 h 220"/>
                <a:gd name="T46" fmla="*/ 132 w 394"/>
                <a:gd name="T47" fmla="*/ 129 h 220"/>
                <a:gd name="T48" fmla="*/ 114 w 394"/>
                <a:gd name="T49" fmla="*/ 129 h 220"/>
                <a:gd name="T50" fmla="*/ 128 w 394"/>
                <a:gd name="T51" fmla="*/ 107 h 220"/>
                <a:gd name="T52" fmla="*/ 92 w 394"/>
                <a:gd name="T53" fmla="*/ 97 h 220"/>
                <a:gd name="T54" fmla="*/ 100 w 394"/>
                <a:gd name="T55" fmla="*/ 81 h 220"/>
                <a:gd name="T56" fmla="*/ 64 w 394"/>
                <a:gd name="T57" fmla="*/ 107 h 220"/>
                <a:gd name="T58" fmla="*/ 30 w 394"/>
                <a:gd name="T59" fmla="*/ 101 h 220"/>
                <a:gd name="T60" fmla="*/ 24 w 394"/>
                <a:gd name="T61" fmla="*/ 103 h 220"/>
                <a:gd name="T62" fmla="*/ 4 w 394"/>
                <a:gd name="T63" fmla="*/ 105 h 220"/>
                <a:gd name="T64" fmla="*/ 24 w 394"/>
                <a:gd name="T65" fmla="*/ 73 h 220"/>
                <a:gd name="T66" fmla="*/ 16 w 394"/>
                <a:gd name="T67" fmla="*/ 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gray">
            <a:xfrm>
              <a:off x="2374" y="2610"/>
              <a:ext cx="140" cy="229"/>
            </a:xfrm>
            <a:custGeom>
              <a:avLst/>
              <a:gdLst>
                <a:gd name="T0" fmla="*/ 63 w 140"/>
                <a:gd name="T1" fmla="*/ 5 h 229"/>
                <a:gd name="T2" fmla="*/ 75 w 140"/>
                <a:gd name="T3" fmla="*/ 21 h 229"/>
                <a:gd name="T4" fmla="*/ 69 w 140"/>
                <a:gd name="T5" fmla="*/ 65 h 229"/>
                <a:gd name="T6" fmla="*/ 105 w 140"/>
                <a:gd name="T7" fmla="*/ 81 h 229"/>
                <a:gd name="T8" fmla="*/ 105 w 140"/>
                <a:gd name="T9" fmla="*/ 101 h 229"/>
                <a:gd name="T10" fmla="*/ 119 w 140"/>
                <a:gd name="T11" fmla="*/ 109 h 229"/>
                <a:gd name="T12" fmla="*/ 127 w 140"/>
                <a:gd name="T13" fmla="*/ 127 h 229"/>
                <a:gd name="T14" fmla="*/ 115 w 140"/>
                <a:gd name="T15" fmla="*/ 161 h 229"/>
                <a:gd name="T16" fmla="*/ 119 w 140"/>
                <a:gd name="T17" fmla="*/ 171 h 229"/>
                <a:gd name="T18" fmla="*/ 127 w 140"/>
                <a:gd name="T19" fmla="*/ 159 h 229"/>
                <a:gd name="T20" fmla="*/ 137 w 140"/>
                <a:gd name="T21" fmla="*/ 179 h 229"/>
                <a:gd name="T22" fmla="*/ 123 w 140"/>
                <a:gd name="T23" fmla="*/ 199 h 229"/>
                <a:gd name="T24" fmla="*/ 109 w 140"/>
                <a:gd name="T25" fmla="*/ 223 h 229"/>
                <a:gd name="T26" fmla="*/ 95 w 140"/>
                <a:gd name="T27" fmla="*/ 193 h 229"/>
                <a:gd name="T28" fmla="*/ 77 w 140"/>
                <a:gd name="T29" fmla="*/ 211 h 229"/>
                <a:gd name="T30" fmla="*/ 61 w 140"/>
                <a:gd name="T31" fmla="*/ 189 h 229"/>
                <a:gd name="T32" fmla="*/ 103 w 140"/>
                <a:gd name="T33" fmla="*/ 173 h 229"/>
                <a:gd name="T34" fmla="*/ 91 w 140"/>
                <a:gd name="T35" fmla="*/ 167 h 229"/>
                <a:gd name="T36" fmla="*/ 71 w 140"/>
                <a:gd name="T37" fmla="*/ 141 h 229"/>
                <a:gd name="T38" fmla="*/ 75 w 140"/>
                <a:gd name="T39" fmla="*/ 127 h 229"/>
                <a:gd name="T40" fmla="*/ 103 w 140"/>
                <a:gd name="T41" fmla="*/ 137 h 229"/>
                <a:gd name="T42" fmla="*/ 97 w 140"/>
                <a:gd name="T43" fmla="*/ 119 h 229"/>
                <a:gd name="T44" fmla="*/ 79 w 140"/>
                <a:gd name="T45" fmla="*/ 91 h 229"/>
                <a:gd name="T46" fmla="*/ 67 w 140"/>
                <a:gd name="T47" fmla="*/ 93 h 229"/>
                <a:gd name="T48" fmla="*/ 61 w 140"/>
                <a:gd name="T49" fmla="*/ 117 h 229"/>
                <a:gd name="T50" fmla="*/ 47 w 140"/>
                <a:gd name="T51" fmla="*/ 153 h 229"/>
                <a:gd name="T52" fmla="*/ 29 w 140"/>
                <a:gd name="T53" fmla="*/ 161 h 229"/>
                <a:gd name="T54" fmla="*/ 9 w 140"/>
                <a:gd name="T55" fmla="*/ 179 h 229"/>
                <a:gd name="T56" fmla="*/ 9 w 140"/>
                <a:gd name="T57" fmla="*/ 153 h 229"/>
                <a:gd name="T58" fmla="*/ 39 w 140"/>
                <a:gd name="T59" fmla="*/ 133 h 229"/>
                <a:gd name="T60" fmla="*/ 55 w 140"/>
                <a:gd name="T61" fmla="*/ 119 h 229"/>
                <a:gd name="T62" fmla="*/ 49 w 140"/>
                <a:gd name="T63" fmla="*/ 103 h 229"/>
                <a:gd name="T64" fmla="*/ 47 w 140"/>
                <a:gd name="T65" fmla="*/ 79 h 229"/>
                <a:gd name="T66" fmla="*/ 43 w 140"/>
                <a:gd name="T67" fmla="*/ 67 h 229"/>
                <a:gd name="T68" fmla="*/ 45 w 140"/>
                <a:gd name="T69" fmla="*/ 33 h 229"/>
                <a:gd name="T70" fmla="*/ 47 w 140"/>
                <a:gd name="T71" fmla="*/ 17 h 229"/>
                <a:gd name="T72" fmla="*/ 63 w 140"/>
                <a:gd name="T73" fmla="*/ 5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gray">
            <a:xfrm>
              <a:off x="2765" y="3569"/>
              <a:ext cx="66" cy="68"/>
            </a:xfrm>
            <a:custGeom>
              <a:avLst/>
              <a:gdLst>
                <a:gd name="T0" fmla="*/ 4 w 66"/>
                <a:gd name="T1" fmla="*/ 24 h 68"/>
                <a:gd name="T2" fmla="*/ 20 w 66"/>
                <a:gd name="T3" fmla="*/ 68 h 68"/>
                <a:gd name="T4" fmla="*/ 58 w 66"/>
                <a:gd name="T5" fmla="*/ 46 h 68"/>
                <a:gd name="T6" fmla="*/ 64 w 66"/>
                <a:gd name="T7" fmla="*/ 0 h 68"/>
                <a:gd name="T8" fmla="*/ 32 w 66"/>
                <a:gd name="T9" fmla="*/ 14 h 68"/>
                <a:gd name="T10" fmla="*/ 14 w 66"/>
                <a:gd name="T11" fmla="*/ 10 h 68"/>
                <a:gd name="T12" fmla="*/ 0 w 66"/>
                <a:gd name="T13" fmla="*/ 18 h 68"/>
                <a:gd name="T14" fmla="*/ 4 w 66"/>
                <a:gd name="T15" fmla="*/ 2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gray">
            <a:xfrm>
              <a:off x="3068" y="3479"/>
              <a:ext cx="187" cy="212"/>
            </a:xfrm>
            <a:custGeom>
              <a:avLst/>
              <a:gdLst>
                <a:gd name="T0" fmla="*/ 109 w 187"/>
                <a:gd name="T1" fmla="*/ 0 h 212"/>
                <a:gd name="T2" fmla="*/ 115 w 187"/>
                <a:gd name="T3" fmla="*/ 32 h 212"/>
                <a:gd name="T4" fmla="*/ 125 w 187"/>
                <a:gd name="T5" fmla="*/ 56 h 212"/>
                <a:gd name="T6" fmla="*/ 115 w 187"/>
                <a:gd name="T7" fmla="*/ 84 h 212"/>
                <a:gd name="T8" fmla="*/ 131 w 187"/>
                <a:gd name="T9" fmla="*/ 102 h 212"/>
                <a:gd name="T10" fmla="*/ 109 w 187"/>
                <a:gd name="T11" fmla="*/ 108 h 212"/>
                <a:gd name="T12" fmla="*/ 91 w 187"/>
                <a:gd name="T13" fmla="*/ 100 h 212"/>
                <a:gd name="T14" fmla="*/ 89 w 187"/>
                <a:gd name="T15" fmla="*/ 106 h 212"/>
                <a:gd name="T16" fmla="*/ 87 w 187"/>
                <a:gd name="T17" fmla="*/ 124 h 212"/>
                <a:gd name="T18" fmla="*/ 41 w 187"/>
                <a:gd name="T19" fmla="*/ 150 h 212"/>
                <a:gd name="T20" fmla="*/ 11 w 187"/>
                <a:gd name="T21" fmla="*/ 174 h 212"/>
                <a:gd name="T22" fmla="*/ 27 w 187"/>
                <a:gd name="T23" fmla="*/ 198 h 212"/>
                <a:gd name="T24" fmla="*/ 33 w 187"/>
                <a:gd name="T25" fmla="*/ 202 h 212"/>
                <a:gd name="T26" fmla="*/ 39 w 187"/>
                <a:gd name="T27" fmla="*/ 204 h 212"/>
                <a:gd name="T28" fmla="*/ 51 w 187"/>
                <a:gd name="T29" fmla="*/ 212 h 212"/>
                <a:gd name="T30" fmla="*/ 63 w 187"/>
                <a:gd name="T31" fmla="*/ 200 h 212"/>
                <a:gd name="T32" fmla="*/ 69 w 187"/>
                <a:gd name="T33" fmla="*/ 194 h 212"/>
                <a:gd name="T34" fmla="*/ 77 w 187"/>
                <a:gd name="T35" fmla="*/ 166 h 212"/>
                <a:gd name="T36" fmla="*/ 95 w 187"/>
                <a:gd name="T37" fmla="*/ 156 h 212"/>
                <a:gd name="T38" fmla="*/ 115 w 187"/>
                <a:gd name="T39" fmla="*/ 138 h 212"/>
                <a:gd name="T40" fmla="*/ 127 w 187"/>
                <a:gd name="T41" fmla="*/ 122 h 212"/>
                <a:gd name="T42" fmla="*/ 169 w 187"/>
                <a:gd name="T43" fmla="*/ 88 h 212"/>
                <a:gd name="T44" fmla="*/ 183 w 187"/>
                <a:gd name="T45" fmla="*/ 72 h 212"/>
                <a:gd name="T46" fmla="*/ 187 w 187"/>
                <a:gd name="T47" fmla="*/ 60 h 212"/>
                <a:gd name="T48" fmla="*/ 153 w 187"/>
                <a:gd name="T49" fmla="*/ 54 h 212"/>
                <a:gd name="T50" fmla="*/ 139 w 187"/>
                <a:gd name="T51" fmla="*/ 38 h 212"/>
                <a:gd name="T52" fmla="*/ 121 w 187"/>
                <a:gd name="T53" fmla="*/ 8 h 212"/>
                <a:gd name="T54" fmla="*/ 109 w 187"/>
                <a:gd name="T5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gray">
            <a:xfrm>
              <a:off x="4631" y="2545"/>
              <a:ext cx="268" cy="102"/>
            </a:xfrm>
            <a:custGeom>
              <a:avLst/>
              <a:gdLst>
                <a:gd name="T0" fmla="*/ 18 w 268"/>
                <a:gd name="T1" fmla="*/ 2 h 102"/>
                <a:gd name="T2" fmla="*/ 14 w 268"/>
                <a:gd name="T3" fmla="*/ 8 h 102"/>
                <a:gd name="T4" fmla="*/ 8 w 268"/>
                <a:gd name="T5" fmla="*/ 12 h 102"/>
                <a:gd name="T6" fmla="*/ 0 w 268"/>
                <a:gd name="T7" fmla="*/ 24 h 102"/>
                <a:gd name="T8" fmla="*/ 16 w 268"/>
                <a:gd name="T9" fmla="*/ 30 h 102"/>
                <a:gd name="T10" fmla="*/ 66 w 268"/>
                <a:gd name="T11" fmla="*/ 28 h 102"/>
                <a:gd name="T12" fmla="*/ 90 w 268"/>
                <a:gd name="T13" fmla="*/ 38 h 102"/>
                <a:gd name="T14" fmla="*/ 106 w 268"/>
                <a:gd name="T15" fmla="*/ 62 h 102"/>
                <a:gd name="T16" fmla="*/ 110 w 268"/>
                <a:gd name="T17" fmla="*/ 68 h 102"/>
                <a:gd name="T18" fmla="*/ 98 w 268"/>
                <a:gd name="T19" fmla="*/ 74 h 102"/>
                <a:gd name="T20" fmla="*/ 94 w 268"/>
                <a:gd name="T21" fmla="*/ 86 h 102"/>
                <a:gd name="T22" fmla="*/ 104 w 268"/>
                <a:gd name="T23" fmla="*/ 102 h 102"/>
                <a:gd name="T24" fmla="*/ 120 w 268"/>
                <a:gd name="T25" fmla="*/ 76 h 102"/>
                <a:gd name="T26" fmla="*/ 144 w 268"/>
                <a:gd name="T27" fmla="*/ 62 h 102"/>
                <a:gd name="T28" fmla="*/ 148 w 268"/>
                <a:gd name="T29" fmla="*/ 90 h 102"/>
                <a:gd name="T30" fmla="*/ 204 w 268"/>
                <a:gd name="T31" fmla="*/ 86 h 102"/>
                <a:gd name="T32" fmla="*/ 246 w 268"/>
                <a:gd name="T33" fmla="*/ 92 h 102"/>
                <a:gd name="T34" fmla="*/ 262 w 268"/>
                <a:gd name="T35" fmla="*/ 98 h 102"/>
                <a:gd name="T36" fmla="*/ 256 w 268"/>
                <a:gd name="T37" fmla="*/ 72 h 102"/>
                <a:gd name="T38" fmla="*/ 236 w 268"/>
                <a:gd name="T39" fmla="*/ 84 h 102"/>
                <a:gd name="T40" fmla="*/ 220 w 268"/>
                <a:gd name="T41" fmla="*/ 66 h 102"/>
                <a:gd name="T42" fmla="*/ 210 w 268"/>
                <a:gd name="T43" fmla="*/ 54 h 102"/>
                <a:gd name="T44" fmla="*/ 192 w 268"/>
                <a:gd name="T45" fmla="*/ 48 h 102"/>
                <a:gd name="T46" fmla="*/ 178 w 268"/>
                <a:gd name="T47" fmla="*/ 50 h 102"/>
                <a:gd name="T48" fmla="*/ 170 w 268"/>
                <a:gd name="T49" fmla="*/ 54 h 102"/>
                <a:gd name="T50" fmla="*/ 154 w 268"/>
                <a:gd name="T51" fmla="*/ 60 h 102"/>
                <a:gd name="T52" fmla="*/ 142 w 268"/>
                <a:gd name="T53" fmla="*/ 40 h 102"/>
                <a:gd name="T54" fmla="*/ 124 w 268"/>
                <a:gd name="T55" fmla="*/ 34 h 102"/>
                <a:gd name="T56" fmla="*/ 100 w 268"/>
                <a:gd name="T57" fmla="*/ 22 h 102"/>
                <a:gd name="T58" fmla="*/ 48 w 268"/>
                <a:gd name="T59" fmla="*/ 0 h 102"/>
                <a:gd name="T60" fmla="*/ 18 w 268"/>
                <a:gd name="T61" fmla="*/ 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grpFill/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79"/>
            <p:cNvSpPr>
              <a:spLocks noChangeArrowheads="1"/>
            </p:cNvSpPr>
            <p:nvPr/>
          </p:nvSpPr>
          <p:spPr bwMode="gray">
            <a:xfrm>
              <a:off x="2318" y="2537"/>
              <a:ext cx="23" cy="23"/>
            </a:xfrm>
            <a:prstGeom prst="ellipse">
              <a:avLst/>
            </a:prstGeom>
            <a:grpFill/>
            <a:ln w="3175" algn="ctr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631587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82696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3805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84913" y="1387216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1587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82696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33805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4913" y="2268738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1587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2696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33805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84913" y="3150260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1587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682696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33805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84913" y="4031781"/>
            <a:ext cx="1735632" cy="628992"/>
          </a:xfrm>
          <a:prstGeom prst="rect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LOGO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53" name="标题 6"/>
          <p:cNvSpPr txBox="1">
            <a:spLocks/>
          </p:cNvSpPr>
          <p:nvPr/>
        </p:nvSpPr>
        <p:spPr>
          <a:xfrm>
            <a:off x="395287" y="4956215"/>
            <a:ext cx="8353425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/>
              <a:t>单击此处添加图片标题</a:t>
            </a:r>
            <a:endParaRPr lang="zh-CN" altLang="en-US" sz="2000" dirty="0"/>
          </a:p>
        </p:txBody>
      </p:sp>
      <p:sp>
        <p:nvSpPr>
          <p:cNvPr id="54" name="文本占位符 8"/>
          <p:cNvSpPr txBox="1">
            <a:spLocks/>
          </p:cNvSpPr>
          <p:nvPr/>
        </p:nvSpPr>
        <p:spPr>
          <a:xfrm>
            <a:off x="395287" y="5522953"/>
            <a:ext cx="8353425" cy="8048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dirty="0" smtClean="0">
                <a:solidFill>
                  <a:schemeClr val="tx1"/>
                </a:solidFill>
              </a:rPr>
              <a:t>单击此处添加图片描述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3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使用说明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BADE-FD31-4777-AE2D-AEED3641120A}" type="datetime1">
              <a:rPr lang="zh-CN" altLang="en-US" smtClean="0"/>
              <a:t>2015/12/10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9F4BA8F-7B64-4198-9505-0CB5D4D3B366}" type="slidenum">
              <a:rPr lang="zh-CN" altLang="en-US" smtClean="0"/>
              <a:pPr algn="r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288" y="1564996"/>
            <a:ext cx="69702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2311" y="1564996"/>
            <a:ext cx="69702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89333" y="1564996"/>
            <a:ext cx="69702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82740" y="1564996"/>
            <a:ext cx="69702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79763" y="1564996"/>
            <a:ext cx="69702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876787" y="1564996"/>
            <a:ext cx="683768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60554" y="1564996"/>
            <a:ext cx="710277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67215" y="1564996"/>
            <a:ext cx="69702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64238" y="1564996"/>
            <a:ext cx="69702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61261" y="1564996"/>
            <a:ext cx="69702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58283" y="1564996"/>
            <a:ext cx="697023" cy="384414"/>
          </a:xfrm>
          <a:prstGeom prst="rect">
            <a:avLst/>
          </a:prstGeom>
          <a:solidFill>
            <a:srgbClr val="37373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51690" y="1564996"/>
            <a:ext cx="697023" cy="384414"/>
          </a:xfrm>
          <a:prstGeom prst="rect">
            <a:avLst/>
          </a:prstGeom>
          <a:solidFill>
            <a:srgbClr val="6E6E6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395288" y="1564996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TextBox 2057"/>
          <p:cNvSpPr txBox="1"/>
          <p:nvPr/>
        </p:nvSpPr>
        <p:spPr>
          <a:xfrm>
            <a:off x="395288" y="222665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文本 </a:t>
            </a:r>
            <a:r>
              <a:rPr lang="en-US" altLang="zh-CN" sz="1600" dirty="0" smtClean="0"/>
              <a:t>/ </a:t>
            </a:r>
            <a:r>
              <a:rPr lang="zh-CN" altLang="en-US" sz="1600" dirty="0" smtClean="0"/>
              <a:t>背景</a:t>
            </a:r>
            <a:endParaRPr lang="zh-CN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79763" y="2226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填充</a:t>
            </a:r>
            <a:endParaRPr lang="zh-CN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358284" y="222665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超链接</a:t>
            </a:r>
            <a:endParaRPr lang="zh-CN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95288" y="1965047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浅 </a:t>
            </a:r>
            <a:r>
              <a:rPr lang="en-US" altLang="zh-CN" sz="1100" dirty="0">
                <a:solidFill>
                  <a:schemeClr val="tx2"/>
                </a:solidFill>
              </a:rPr>
              <a:t>/ </a:t>
            </a:r>
            <a:r>
              <a:rPr lang="zh-CN" altLang="en-US" sz="1100" dirty="0" smtClean="0">
                <a:solidFill>
                  <a:schemeClr val="tx2"/>
                </a:solidFill>
              </a:rPr>
              <a:t>深色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179764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一级填充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58283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未访问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68379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二级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964238" y="19650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三级</a:t>
            </a:r>
            <a:r>
              <a:rPr lang="zh-CN" altLang="en-US" sz="1100" dirty="0">
                <a:solidFill>
                  <a:schemeClr val="tx2"/>
                </a:solidFill>
              </a:rPr>
              <a:t>填充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051690" y="19650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已访问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 flipV="1">
            <a:off x="8748713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V="1">
            <a:off x="395288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95288" y="2564172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95288" y="2198064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3180097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358284" y="1564996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4560554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V="1">
            <a:off x="5964238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V="1">
            <a:off x="805169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450753" y="196504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2"/>
                </a:solidFill>
              </a:rPr>
              <a:t>描边</a:t>
            </a:r>
            <a:endParaRPr lang="zh-CN" altLang="en-US" sz="1100" dirty="0">
              <a:solidFill>
                <a:schemeClr val="tx2"/>
              </a:solidFill>
            </a:endParaRPr>
          </a:p>
        </p:txBody>
      </p:sp>
      <p:sp>
        <p:nvSpPr>
          <p:cNvPr id="2062" name="矩形 2061"/>
          <p:cNvSpPr/>
          <p:nvPr/>
        </p:nvSpPr>
        <p:spPr>
          <a:xfrm>
            <a:off x="403418" y="3370411"/>
            <a:ext cx="2082938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一般文本样式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3418" y="3821646"/>
            <a:ext cx="2082938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</a:rPr>
              <a:t>一般</a:t>
            </a:r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7" name="矩形 156"/>
          <p:cNvSpPr/>
          <p:nvPr/>
        </p:nvSpPr>
        <p:spPr>
          <a:xfrm>
            <a:off x="403418" y="4272882"/>
            <a:ext cx="2082938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8" name="矩形 157"/>
          <p:cNvSpPr/>
          <p:nvPr/>
        </p:nvSpPr>
        <p:spPr>
          <a:xfrm>
            <a:off x="403418" y="4724117"/>
            <a:ext cx="2082938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一般文本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59" name="矩形 158"/>
          <p:cNvSpPr/>
          <p:nvPr/>
        </p:nvSpPr>
        <p:spPr>
          <a:xfrm>
            <a:off x="403418" y="5175353"/>
            <a:ext cx="1385915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dirty="0" smtClean="0">
                <a:solidFill>
                  <a:srgbClr val="FFFFFF"/>
                </a:solidFill>
              </a:rPr>
              <a:t>文本</a:t>
            </a:r>
            <a:r>
              <a:rPr lang="zh-CN" altLang="en-US" sz="1600" dirty="0">
                <a:solidFill>
                  <a:srgbClr val="FFFFFF"/>
                </a:solidFill>
              </a:rPr>
              <a:t>样式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573621" y="537564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i="1" dirty="0" smtClean="0">
                <a:solidFill>
                  <a:schemeClr val="tx2"/>
                </a:solidFill>
              </a:rPr>
              <a:t>注释文字样式</a:t>
            </a:r>
            <a:endParaRPr lang="zh-CN" altLang="en-US" sz="1200" i="1" dirty="0">
              <a:solidFill>
                <a:schemeClr val="tx2"/>
              </a:solidFill>
            </a:endParaRPr>
          </a:p>
        </p:txBody>
      </p:sp>
      <p:sp>
        <p:nvSpPr>
          <p:cNvPr id="2064" name="矩形 2063"/>
          <p:cNvSpPr/>
          <p:nvPr/>
        </p:nvSpPr>
        <p:spPr>
          <a:xfrm>
            <a:off x="365604" y="12008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配色方案</a:t>
            </a:r>
            <a:endParaRPr lang="zh-CN" altLang="en-US" dirty="0"/>
          </a:p>
        </p:txBody>
      </p:sp>
      <p:sp>
        <p:nvSpPr>
          <p:cNvPr id="164" name="矩形 163"/>
          <p:cNvSpPr/>
          <p:nvPr/>
        </p:nvSpPr>
        <p:spPr>
          <a:xfrm>
            <a:off x="365604" y="300107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文本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填充样式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3180097" y="30010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数据图表</a:t>
            </a:r>
            <a:endParaRPr lang="zh-CN" altLang="en-US" dirty="0"/>
          </a:p>
        </p:txBody>
      </p:sp>
      <p:graphicFrame>
        <p:nvGraphicFramePr>
          <p:cNvPr id="137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673"/>
              </p:ext>
            </p:extLst>
          </p:nvPr>
        </p:nvGraphicFramePr>
        <p:xfrm>
          <a:off x="3180097" y="3331579"/>
          <a:ext cx="5568616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0" name="直接连接符 149"/>
          <p:cNvCxnSpPr/>
          <p:nvPr/>
        </p:nvCxnSpPr>
        <p:spPr>
          <a:xfrm flipV="1">
            <a:off x="2482740" y="1564996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95288" y="1944131"/>
            <a:ext cx="83534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矩形 2053"/>
          <p:cNvSpPr/>
          <p:nvPr/>
        </p:nvSpPr>
        <p:spPr>
          <a:xfrm>
            <a:off x="1836837" y="5209455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FFFF"/>
                </a:solidFill>
                <a:hlinkClick r:id="" action="ppaction://hlinkshowjump?jump=firstslide"/>
              </a:rPr>
              <a:t>超链接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的特点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无需</a:t>
            </a:r>
            <a:r>
              <a:rPr lang="zh-CN" altLang="en-US" sz="2400" dirty="0"/>
              <a:t>联网，只需蓝牙，就可搜索附近的“遇见”用户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能够查看附近“遇见”用户的个人</a:t>
            </a:r>
            <a:r>
              <a:rPr lang="zh-CN" altLang="en-US" sz="2400" dirty="0" smtClean="0"/>
              <a:t>资料，能够根据需求匹配用户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匹配</a:t>
            </a:r>
            <a:r>
              <a:rPr lang="zh-CN" altLang="en-US" sz="2400" dirty="0" smtClean="0"/>
              <a:t>用户可以蓝牙聊天、交换名片和玩真心话游戏</a:t>
            </a:r>
            <a:endParaRPr lang="en-US" altLang="zh-CN" sz="240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能够分析用户特点，给用户打上标签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的“与众不同”之处在于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zh-CN" altLang="en-US" sz="2400" dirty="0"/>
              <a:t>蓝牙</a:t>
            </a:r>
            <a:r>
              <a:rPr lang="en-US" altLang="zh-CN" sz="2400" dirty="0"/>
              <a:t>class2</a:t>
            </a:r>
            <a:r>
              <a:rPr lang="zh-CN" altLang="en-US" sz="2400" dirty="0" smtClean="0"/>
              <a:t>标准，在</a:t>
            </a:r>
            <a:r>
              <a:rPr lang="zh-CN" altLang="en-US" sz="2400" dirty="0"/>
              <a:t>有一定的障碍的情况下</a:t>
            </a:r>
            <a:r>
              <a:rPr lang="zh-CN" altLang="en-US" sz="2400" dirty="0" smtClean="0"/>
              <a:t>，蓝牙传输距离有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zh-CN" altLang="en-US" sz="2400" dirty="0"/>
              <a:t>任何障碍的话，严格按照</a:t>
            </a:r>
            <a:r>
              <a:rPr lang="zh-CN" altLang="en-US" sz="2400" dirty="0" smtClean="0"/>
              <a:t>标准</a:t>
            </a:r>
            <a:r>
              <a:rPr lang="zh-CN" altLang="en-US" sz="2400" dirty="0"/>
              <a:t>生产</a:t>
            </a:r>
            <a:r>
              <a:rPr lang="zh-CN" altLang="en-US" sz="2400" dirty="0" smtClean="0"/>
              <a:t>的蓝牙产品，传输距离可</a:t>
            </a:r>
            <a:r>
              <a:rPr lang="zh-CN" altLang="en-US" sz="2400" dirty="0"/>
              <a:t>达到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米</a:t>
            </a:r>
          </a:p>
          <a:p>
            <a:pPr lvl="1"/>
            <a:endParaRPr lang="zh-CN" altLang="en-US" sz="2400" dirty="0"/>
          </a:p>
          <a:p>
            <a:pPr marL="0" indent="0">
              <a:buNone/>
            </a:pPr>
            <a:endParaRPr lang="en-US" altLang="zh-CN" sz="36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395040" y="4987347"/>
            <a:ext cx="8353424" cy="161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3200" dirty="0" smtClean="0"/>
              <a:t>软件里的那个他或她，就在我们身边</a:t>
            </a:r>
            <a:endParaRPr lang="en-US" altLang="zh-CN" sz="3200" b="0" dirty="0" smtClean="0"/>
          </a:p>
          <a:p>
            <a:pPr lvl="1"/>
            <a:endParaRPr lang="en-US" altLang="zh-CN" sz="2400" dirty="0" smtClean="0"/>
          </a:p>
          <a:p>
            <a:pPr marL="457200" lvl="1" indent="0" fontAlgn="auto">
              <a:spcAft>
                <a:spcPts val="0"/>
              </a:spcAft>
              <a:buSzTx/>
              <a:buNone/>
            </a:pPr>
            <a:r>
              <a:rPr lang="zh-CN" altLang="en-US" sz="3200" dirty="0" smtClean="0">
                <a:solidFill>
                  <a:srgbClr val="111111"/>
                </a:solidFill>
              </a:rPr>
              <a:t>只要双方愿意，见面就不是问题</a:t>
            </a:r>
            <a:r>
              <a:rPr lang="en-US" altLang="zh-CN" sz="3200" dirty="0">
                <a:solidFill>
                  <a:srgbClr val="111111"/>
                </a:solidFill>
              </a:rPr>
              <a:t> </a:t>
            </a:r>
            <a:r>
              <a:rPr lang="en-US" altLang="zh-CN" sz="3200" dirty="0" smtClean="0"/>
              <a:t>^_^</a:t>
            </a:r>
          </a:p>
          <a:p>
            <a:pPr lvl="1"/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95289" y="4149080"/>
            <a:ext cx="8353424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这意味着：</a:t>
            </a:r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3605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1577"/>
              </p:ext>
            </p:extLst>
          </p:nvPr>
        </p:nvGraphicFramePr>
        <p:xfrm>
          <a:off x="467546" y="1351359"/>
          <a:ext cx="3816423" cy="40792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115941"/>
                <a:gridCol w="2376264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橙汁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1992-12-10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居住地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18817558105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853885471@qq.com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微博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社交网站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r>
                        <a:rPr lang="zh-CN" altLang="en-US" dirty="0" smtClean="0"/>
                        <a:t>：程治谦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91"/>
              </p:ext>
            </p:extLst>
          </p:nvPr>
        </p:nvGraphicFramePr>
        <p:xfrm>
          <a:off x="4685309" y="1351359"/>
          <a:ext cx="3816423" cy="40741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074642"/>
                <a:gridCol w="2417563"/>
              </a:tblGrid>
              <a:tr h="13342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教育情况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大学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上海交通大学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东莞中学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宏远外国语学校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小学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小牛津双语学校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兴趣爱好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炉石传说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魔兽世界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羽毛球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灼眼的夏娜</a:t>
                      </a:r>
                      <a:r>
                        <a:rPr lang="en-US" altLang="zh-CN" dirty="0" smtClean="0"/>
                        <a:t>;……</a:t>
                      </a:r>
                      <a:r>
                        <a:rPr lang="zh-CN" altLang="en-US" dirty="0" smtClean="0"/>
                        <a:t>很多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书籍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天才在左疯子在右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黑客帝国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冰与火之歌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6972"/>
              </p:ext>
            </p:extLst>
          </p:nvPr>
        </p:nvGraphicFramePr>
        <p:xfrm>
          <a:off x="467544" y="5805264"/>
          <a:ext cx="8034187" cy="3708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440160"/>
                <a:gridCol w="65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程序员；铲屎官；魔方；</a:t>
                      </a:r>
                      <a:r>
                        <a:rPr lang="en-US" altLang="zh-CN" dirty="0" smtClean="0"/>
                        <a:t>INFJ</a:t>
                      </a:r>
                      <a:r>
                        <a:rPr lang="zh-CN" altLang="en-US" dirty="0" smtClean="0"/>
                        <a:t>型人格；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58288"/>
              </p:ext>
            </p:extLst>
          </p:nvPr>
        </p:nvGraphicFramePr>
        <p:xfrm>
          <a:off x="1115616" y="1700808"/>
          <a:ext cx="3168352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373109"/>
                <a:gridCol w="179524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同校同学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60552"/>
              </p:ext>
            </p:extLst>
          </p:nvPr>
        </p:nvGraphicFramePr>
        <p:xfrm>
          <a:off x="4716016" y="1700808"/>
          <a:ext cx="3096344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48281"/>
                <a:gridCol w="184806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游戏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20-28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炉石传说</a:t>
                      </a:r>
                      <a:r>
                        <a:rPr lang="en-US" altLang="zh-CN" sz="2000" dirty="0" smtClean="0"/>
                        <a:t>;LOL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30549"/>
              </p:ext>
            </p:extLst>
          </p:nvPr>
        </p:nvGraphicFramePr>
        <p:xfrm>
          <a:off x="2339752" y="1352128"/>
          <a:ext cx="3600400" cy="48898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41062"/>
                <a:gridCol w="1959338"/>
              </a:tblGrid>
              <a:tr h="34771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女朋友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中国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上海中学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上海交大附中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闵行实验小学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32367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程序员；热情；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铲屎官；</a:t>
                      </a:r>
                      <a:r>
                        <a:rPr lang="en-US" altLang="zh-CN" sz="2000" dirty="0" smtClean="0"/>
                        <a:t>… …</a:t>
                      </a:r>
                      <a:r>
                        <a:rPr lang="zh-CN" altLang="en-US" sz="2000" dirty="0" smtClean="0"/>
                        <a:t>（此处省略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100</a:t>
                      </a:r>
                      <a:r>
                        <a:rPr lang="zh-CN" altLang="en-US" sz="2000" dirty="0" smtClean="0"/>
                        <a:t>个词）</a:t>
                      </a:r>
                      <a:endParaRPr lang="en-US" altLang="zh-CN" sz="2000" dirty="0" smtClean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773412"/>
            <a:ext cx="4608759" cy="453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填完个人资料后，别人就可以通过“遇见”发现你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/>
              <a:t>填</a:t>
            </a:r>
            <a:r>
              <a:rPr lang="zh-CN" altLang="en-US" b="0" dirty="0" smtClean="0"/>
              <a:t>完需求之后，软件就会根据需求找你想要找的人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出于隐私考虑，用户可以设置每一项信息是否对外公开</a:t>
            </a:r>
            <a:endParaRPr lang="en-US" altLang="zh-CN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orange\Desktop\QQ图片201512101531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948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可能会有人好奇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不用网络，我们是如何实现用户搜索和匹配的？</a:t>
            </a:r>
            <a:endParaRPr lang="en-US" altLang="zh-CN" sz="2800" dirty="0" smtClean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0700"/>
              </p:ext>
            </p:extLst>
          </p:nvPr>
        </p:nvGraphicFramePr>
        <p:xfrm>
          <a:off x="1522938" y="5042128"/>
          <a:ext cx="2617014" cy="16272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28929"/>
              </a:tblGrid>
              <a:tr h="25778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昵称</a:t>
                      </a:r>
                      <a:endParaRPr lang="zh-CN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橙汁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姓名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性别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男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生日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1992-12-10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籍贯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台湾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居住地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上海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36158"/>
              </p:ext>
            </p:extLst>
          </p:nvPr>
        </p:nvGraphicFramePr>
        <p:xfrm>
          <a:off x="4572000" y="5042128"/>
          <a:ext cx="2664296" cy="1295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76211"/>
              </a:tblGrid>
              <a:tr h="25778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手机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18817558105</a:t>
                      </a:r>
                      <a:endParaRPr lang="zh-CN" altLang="en-US" sz="1100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QQ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Email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853885471@qq.com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社交网站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Facebook</a:t>
                      </a:r>
                      <a:r>
                        <a:rPr lang="zh-CN" altLang="en-US" sz="1100" dirty="0" smtClean="0"/>
                        <a:t>：程治谦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8692"/>
              </p:ext>
            </p:extLst>
          </p:nvPr>
        </p:nvGraphicFramePr>
        <p:xfrm>
          <a:off x="4572000" y="6410280"/>
          <a:ext cx="2664296" cy="2590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08112"/>
                <a:gridCol w="165618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程序员；</a:t>
                      </a:r>
                      <a:r>
                        <a:rPr lang="en-US" altLang="zh-CN" sz="1100" dirty="0" smtClean="0"/>
                        <a:t>INFJ</a:t>
                      </a:r>
                      <a:r>
                        <a:rPr lang="zh-CN" altLang="en-US" sz="1100" dirty="0" smtClean="0"/>
                        <a:t>型人格；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占位符 2"/>
          <p:cNvSpPr txBox="1">
            <a:spLocks/>
          </p:cNvSpPr>
          <p:nvPr/>
        </p:nvSpPr>
        <p:spPr>
          <a:xfrm>
            <a:off x="395040" y="3068960"/>
            <a:ext cx="8353424" cy="58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其实答案很简单，秘密就在蓝牙名称里</a:t>
            </a:r>
            <a:endParaRPr lang="en-US" altLang="zh-CN" sz="2800" b="0" dirty="0" smtClean="0"/>
          </a:p>
          <a:p>
            <a:endParaRPr lang="en-US" altLang="zh-CN" sz="2800" b="0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95289" y="3829371"/>
            <a:ext cx="8353424" cy="103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0" dirty="0" smtClean="0"/>
              <a:t>泿</a:t>
            </a:r>
            <a:r>
              <a:rPr lang="zh-CN" altLang="en-US" b="0" dirty="0"/>
              <a:t>櫧硾奬岇</a:t>
            </a:r>
            <a:r>
              <a:rPr lang="ar-AE" altLang="zh-CN" b="0" dirty="0"/>
              <a:t>ﱪ</a:t>
            </a:r>
            <a:r>
              <a:rPr lang="en-US" altLang="zh-CN" b="0" dirty="0"/>
              <a:t>Z</a:t>
            </a:r>
            <a:r>
              <a:rPr lang="zh-CN" altLang="en-US" b="0" dirty="0"/>
              <a:t>塈䐬斶硾摤茦</a:t>
            </a:r>
            <a:r>
              <a:rPr lang="en-US" altLang="zh-CN" b="0" dirty="0"/>
              <a:t>k"**</a:t>
            </a:r>
            <a:r>
              <a:rPr lang="en-US" altLang="zh-CN" b="0" dirty="0" err="1"/>
              <a:t>i</a:t>
            </a:r>
            <a:r>
              <a:rPr lang="en-US" altLang="zh-CN" b="0" dirty="0"/>
              <a:t>&gt;"</a:t>
            </a:r>
            <a:r>
              <a:rPr lang="en-US" altLang="zh-CN" b="0" dirty="0" err="1"/>
              <a:t>i</a:t>
            </a:r>
            <a:r>
              <a:rPr lang="en-US" altLang="zh-CN" b="0" dirty="0"/>
              <a:t>&gt;"k</a:t>
            </a:r>
            <a:r>
              <a:rPr lang="zh-CN" altLang="en-US" b="0" dirty="0"/>
              <a:t>嚙支䠮杣</a:t>
            </a:r>
            <a:r>
              <a:rPr lang="en-US" altLang="zh-CN" b="0" dirty="0"/>
              <a:t>"cc"$&amp;&amp;</a:t>
            </a:r>
            <a:r>
              <a:rPr lang="en-US" altLang="zh-CN" b="0" dirty="0" err="1"/>
              <a:t>c"k</a:t>
            </a:r>
            <a:r>
              <a:rPr lang="en-US" altLang="zh-CN" b="0" dirty="0"/>
              <a:t>&amp;c&amp;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</a:t>
            </a:r>
            <a:r>
              <a:rPr lang="en-US" altLang="zh-CN" b="0" dirty="0" err="1"/>
              <a:t>bbup</a:t>
            </a:r>
            <a:r>
              <a:rPr lang="en-US" altLang="zh-CN" b="0" dirty="0" smtClean="0"/>
              <a:t>|~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6097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ww.slideto.Me bule 4">
    <a:dk1>
      <a:srgbClr val="111111"/>
    </a:dk1>
    <a:lt1>
      <a:srgbClr val="FFFFFF"/>
    </a:lt1>
    <a:dk2>
      <a:srgbClr val="5F5F5F"/>
    </a:dk2>
    <a:lt2>
      <a:srgbClr val="969696"/>
    </a:lt2>
    <a:accent1>
      <a:srgbClr val="00589A"/>
    </a:accent1>
    <a:accent2>
      <a:srgbClr val="047BCC"/>
    </a:accent2>
    <a:accent3>
      <a:srgbClr val="007A77"/>
    </a:accent3>
    <a:accent4>
      <a:srgbClr val="00D69E"/>
    </a:accent4>
    <a:accent5>
      <a:srgbClr val="FF6600"/>
    </a:accent5>
    <a:accent6>
      <a:srgbClr val="FF9900"/>
    </a:accent6>
    <a:hlink>
      <a:srgbClr val="373737"/>
    </a:hlink>
    <a:folHlink>
      <a:srgbClr val="6E6E6E"/>
    </a:folHlink>
  </a:clrScheme>
  <a:fontScheme name="www.SlideTo.Me 1">
    <a:majorFont>
      <a:latin typeface="Arial Black"/>
      <a:ea typeface="微软雅黑"/>
      <a:cs typeface=""/>
    </a:majorFont>
    <a:minorFont>
      <a:latin typeface="Arial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1288</TotalTime>
  <Words>1660</Words>
  <Application>Microsoft Office PowerPoint</Application>
  <PresentationFormat>全屏显示(4:3)</PresentationFormat>
  <Paragraphs>465</Paragraphs>
  <Slides>31</Slides>
  <Notes>6</Notes>
  <HiddenSlides>10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第一PPT，www.1ppt.com</vt:lpstr>
      <vt:lpstr>遇见MEET</vt:lpstr>
      <vt:lpstr>内容大纲  MEET</vt:lpstr>
      <vt:lpstr>什么是“遇见”MEET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“名字”是匹配的关键　MEET</vt:lpstr>
      <vt:lpstr>“名字”是匹配的关键　MEET</vt:lpstr>
      <vt:lpstr>“名字”是匹配的关键　MEET</vt:lpstr>
      <vt:lpstr>“名字”是匹配的关键　MEET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“遇见”中用户分析子系统实现  MEET</vt:lpstr>
      <vt:lpstr>“遇见”中用户分析子系统实现  MEET</vt:lpstr>
      <vt:lpstr>“遇见”中用户分析子系统实现  MEET</vt:lpstr>
      <vt:lpstr>功能演示 MEET</vt:lpstr>
      <vt:lpstr>单击此处添加标题</vt:lpstr>
      <vt:lpstr>流程图示 SmartArt</vt:lpstr>
      <vt:lpstr>表格样式</vt:lpstr>
      <vt:lpstr>单击此处添加标题</vt:lpstr>
      <vt:lpstr>数据图表样式</vt:lpstr>
      <vt:lpstr>点击此处添加幻灯节标题</vt:lpstr>
      <vt:lpstr>感谢观映</vt:lpstr>
      <vt:lpstr>单击此处添加图片标题</vt:lpstr>
      <vt:lpstr>单击此处添加标题</vt:lpstr>
      <vt:lpstr>使用说明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>orange</dc:creator>
  <cp:lastModifiedBy>orange</cp:lastModifiedBy>
  <cp:revision>232</cp:revision>
  <dcterms:created xsi:type="dcterms:W3CDTF">2015-10-15T06:46:16Z</dcterms:created>
  <dcterms:modified xsi:type="dcterms:W3CDTF">2015-12-10T17:27:20Z</dcterms:modified>
</cp:coreProperties>
</file>