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8" r:id="rId3"/>
  </p:sldIdLst>
  <p:sldSz cx="12192000" cy="1206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75307"/>
            <a:ext cx="10363200" cy="420206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39420"/>
            <a:ext cx="9144000" cy="29140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5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2603"/>
            <a:ext cx="2628900" cy="10228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2603"/>
            <a:ext cx="7734300" cy="102285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8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09063"/>
            <a:ext cx="10515600" cy="502068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077245"/>
            <a:ext cx="10515600" cy="264026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13015"/>
            <a:ext cx="5181600" cy="765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13015"/>
            <a:ext cx="5181600" cy="76581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4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2606"/>
            <a:ext cx="10515600" cy="2332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58769"/>
            <a:ext cx="5157787" cy="14500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08816"/>
            <a:ext cx="5157787" cy="6484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58769"/>
            <a:ext cx="5183188" cy="14500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08816"/>
            <a:ext cx="5183188" cy="6484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1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4651"/>
            <a:ext cx="3932237" cy="281627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37825"/>
            <a:ext cx="6172200" cy="85773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20929"/>
            <a:ext cx="3932237" cy="670821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3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4651"/>
            <a:ext cx="3932237" cy="281627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37825"/>
            <a:ext cx="6172200" cy="857735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20929"/>
            <a:ext cx="3932237" cy="670821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2606"/>
            <a:ext cx="10515600" cy="233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13015"/>
            <a:ext cx="10515600" cy="765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186885"/>
            <a:ext cx="2743200" cy="64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186885"/>
            <a:ext cx="4114800" cy="64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186885"/>
            <a:ext cx="2743200" cy="64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14920"/>
              </p:ext>
            </p:extLst>
          </p:nvPr>
        </p:nvGraphicFramePr>
        <p:xfrm>
          <a:off x="22" y="15221"/>
          <a:ext cx="12184383" cy="1202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5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274344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670510"/>
                  </a:ext>
                </a:extLst>
              </a:tr>
              <a:tr h="9201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altLang="zh-CN" sz="1100" b="0" i="0" u="none" strike="noStrike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unlock();}</a:t>
                      </a:r>
                      <a:endParaRPr lang="zh-CN" altLang="en-US" sz="1100" dirty="0">
                        <a:solidFill>
                          <a:schemeClr val="accent5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227655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160599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final Object lock = new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else {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1);}}</a:t>
                      </a:r>
                      <a:endParaRPr lang="zh-CN" altLang="en-US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final Object lock = new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Map&lt;...&gt; count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 else {</a:t>
                      </a:r>
                      <a:r>
                        <a:rPr lang="en-US" altLang="zh-CN" sz="1100" b="0" i="0" u="none" strike="noStrike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{...}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{...}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20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 try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&lt;...&gt;ask(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&lt;...&gt;ask(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622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 if (...)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true;}}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096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reset() {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MEMBERS;}}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}}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90098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 {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();}}}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foo(...)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51707"/>
                  </a:ext>
                </a:extLst>
              </a:tr>
              <a:tr h="90098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Membership(...);}}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Membership(...);}}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213350"/>
                  </a:ext>
                </a:extLst>
              </a:tr>
              <a:tr h="57332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02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216617"/>
              </p:ext>
            </p:extLst>
          </p:nvPr>
        </p:nvGraphicFramePr>
        <p:xfrm>
          <a:off x="14" y="2377283"/>
          <a:ext cx="12184381" cy="730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5">
                  <a:extLst>
                    <a:ext uri="{9D8B030D-6E8A-4147-A177-3AD203B41FA5}">
                      <a16:colId xmlns:a16="http://schemas.microsoft.com/office/drawing/2014/main" val="979900478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val="286836760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434">
                  <a:extLst>
                    <a:ext uri="{9D8B030D-6E8A-4147-A177-3AD203B41FA5}">
                      <a16:colId xmlns:a16="http://schemas.microsoft.com/office/drawing/2014/main" val="2860468690"/>
                    </a:ext>
                  </a:extLst>
                </a:gridCol>
                <a:gridCol w="1697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 Code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Code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8892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75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foo()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21223"/>
                  </a:ext>
                </a:extLst>
              </a:tr>
              <a:tr h="147747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19967"/>
                  </a:ext>
                </a:extLst>
              </a:tr>
              <a:tr h="199724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81177"/>
                  </a:ext>
                </a:extLst>
              </a:tr>
              <a:tr h="9577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53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4079</TotalTime>
  <Words>1361</Words>
  <Application>Microsoft Office PowerPoint</Application>
  <PresentationFormat>Custom</PresentationFormat>
  <Paragraphs>295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Courier New</vt:lpstr>
      <vt:lpstr>Times New Roman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iamyfy@163.com</cp:lastModifiedBy>
  <cp:revision>75</cp:revision>
  <dcterms:created xsi:type="dcterms:W3CDTF">2017-04-02T01:39:24Z</dcterms:created>
  <dcterms:modified xsi:type="dcterms:W3CDTF">2017-09-10T03:00:41Z</dcterms:modified>
</cp:coreProperties>
</file>