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1242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6" autoAdjust="0"/>
    <p:restoredTop sz="94660"/>
  </p:normalViewPr>
  <p:slideViewPr>
    <p:cSldViewPr snapToGrid="0">
      <p:cViewPr>
        <p:scale>
          <a:sx n="125" d="100"/>
          <a:sy n="125" d="100"/>
        </p:scale>
        <p:origin x="-2514" y="-5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32724"/>
            <a:ext cx="10363200" cy="4324209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23691"/>
            <a:ext cx="9144000" cy="2998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3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4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61282"/>
            <a:ext cx="2628900" cy="105258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61282"/>
            <a:ext cx="7734300" cy="105258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2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8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96528"/>
            <a:ext cx="10515600" cy="516662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312030"/>
            <a:ext cx="10515600" cy="27170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06410"/>
            <a:ext cx="5181600" cy="78807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06410"/>
            <a:ext cx="5181600" cy="78807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8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1285"/>
            <a:ext cx="10515600" cy="2400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44773"/>
            <a:ext cx="5157787" cy="14921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36969"/>
            <a:ext cx="5157787" cy="66731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44773"/>
            <a:ext cx="5183188" cy="14921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36969"/>
            <a:ext cx="5183188" cy="66731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8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7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3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8040"/>
            <a:ext cx="3932237" cy="28981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88339"/>
            <a:ext cx="6172200" cy="88266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26180"/>
            <a:ext cx="3932237" cy="690320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8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8040"/>
            <a:ext cx="3932237" cy="28981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88339"/>
            <a:ext cx="6172200" cy="88266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26180"/>
            <a:ext cx="3932237" cy="690320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61285"/>
            <a:ext cx="10515600" cy="2400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06410"/>
            <a:ext cx="10515600" cy="788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512059"/>
            <a:ext cx="2743200" cy="661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512059"/>
            <a:ext cx="4114800" cy="661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512059"/>
            <a:ext cx="2743200" cy="661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6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012990"/>
              </p:ext>
            </p:extLst>
          </p:nvPr>
        </p:nvGraphicFramePr>
        <p:xfrm>
          <a:off x="0" y="1907"/>
          <a:ext cx="12192000" cy="11952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val="1495994520"/>
                    </a:ext>
                  </a:extLst>
                </a:gridCol>
                <a:gridCol w="4284026">
                  <a:extLst>
                    <a:ext uri="{9D8B030D-6E8A-4147-A177-3AD203B41FA5}">
                      <a16:colId xmlns:a16="http://schemas.microsoft.com/office/drawing/2014/main" val="1129046455"/>
                    </a:ext>
                  </a:extLst>
                </a:gridCol>
                <a:gridCol w="4030980">
                  <a:extLst>
                    <a:ext uri="{9D8B030D-6E8A-4147-A177-3AD203B41FA5}">
                      <a16:colId xmlns:a16="http://schemas.microsoft.com/office/drawing/2014/main" val="236960333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935269635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987723325"/>
                    </a:ext>
                  </a:extLst>
                </a:gridCol>
              </a:tblGrid>
              <a:tr h="27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986935"/>
                  </a:ext>
                </a:extLst>
              </a:tr>
              <a:tr h="9324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8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8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8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8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77770"/>
                  </a:ext>
                </a:extLst>
              </a:tr>
              <a:tr h="241744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8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Lock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result);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result);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12682"/>
                  </a:ext>
                </a:extLst>
              </a:tr>
              <a:tr h="1582355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 Object();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 Object(); 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8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8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8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939187"/>
                  </a:ext>
                </a:extLst>
              </a:tr>
              <a:tr h="93060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8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Object();</a:t>
                      </a:r>
                      <a:endParaRPr lang="en-US" altLang="zh-CN" sz="8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16071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6616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kkaUtils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&lt;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new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}catch(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throw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  <a:endParaRPr lang="en-US" altLang="zh-CN" sz="8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new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15628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679044"/>
                  </a:ext>
                </a:extLst>
              </a:tr>
              <a:tr h="318466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statements2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023897"/>
                  </a:ext>
                </a:extLst>
              </a:tr>
              <a:tr h="318466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536710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-protected Membership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+protected volatile Membership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072075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8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8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8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8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  <a:endParaRPr lang="en-US" altLang="zh-CN" sz="8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endParaRPr lang="en-US" altLang="zh-CN" sz="8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8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8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86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966</Words>
  <Application>Microsoft Office PowerPoint</Application>
  <PresentationFormat>自定义</PresentationFormat>
  <Paragraphs>236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Yu Jason</cp:lastModifiedBy>
  <cp:revision>21</cp:revision>
  <dcterms:created xsi:type="dcterms:W3CDTF">2017-04-02T01:39:24Z</dcterms:created>
  <dcterms:modified xsi:type="dcterms:W3CDTF">2017-04-02T15:51:01Z</dcterms:modified>
</cp:coreProperties>
</file>