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</p:sldIdLst>
  <p:sldSz cx="12192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0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2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7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5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7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4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5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5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0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89437"/>
              </p:ext>
            </p:extLst>
          </p:nvPr>
        </p:nvGraphicFramePr>
        <p:xfrm>
          <a:off x="8" y="-4037778"/>
          <a:ext cx="12184381" cy="14151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xmlns="" val="1495994520"/>
                    </a:ext>
                  </a:extLst>
                </a:gridCol>
                <a:gridCol w="4274343">
                  <a:extLst>
                    <a:ext uri="{9D8B030D-6E8A-4147-A177-3AD203B41FA5}">
                      <a16:colId xmlns:a16="http://schemas.microsoft.com/office/drawing/2014/main" xmlns="" val="1129046455"/>
                    </a:ext>
                  </a:extLst>
                </a:gridCol>
                <a:gridCol w="4088288">
                  <a:extLst>
                    <a:ext uri="{9D8B030D-6E8A-4147-A177-3AD203B41FA5}">
                      <a16:colId xmlns:a16="http://schemas.microsoft.com/office/drawing/2014/main" xmlns="" val="2369603338"/>
                    </a:ext>
                  </a:extLst>
                </a:gridCol>
                <a:gridCol w="1794988">
                  <a:extLst>
                    <a:ext uri="{9D8B030D-6E8A-4147-A177-3AD203B41FA5}">
                      <a16:colId xmlns:a16="http://schemas.microsoft.com/office/drawing/2014/main" xmlns="" val="2935269635"/>
                    </a:ext>
                  </a:extLst>
                </a:gridCol>
                <a:gridCol w="1654968">
                  <a:extLst>
                    <a:ext uri="{9D8B030D-6E8A-4147-A177-3AD203B41FA5}">
                      <a16:colId xmlns:a16="http://schemas.microsoft.com/office/drawing/2014/main" xmlns="" val="3987723325"/>
                    </a:ext>
                  </a:extLst>
                </a:gridCol>
              </a:tblGrid>
              <a:tr h="2646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6986935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7670510"/>
                  </a:ext>
                </a:extLst>
              </a:tr>
              <a:tr h="1304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477770"/>
                  </a:ext>
                </a:extLst>
              </a:tr>
              <a:tr h="382455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9912682"/>
                  </a:ext>
                </a:extLst>
              </a:tr>
              <a:tr h="2690261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5939187"/>
                  </a:ext>
                </a:extLst>
              </a:tr>
              <a:tr h="76668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1718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193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7747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516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261175"/>
              </p:ext>
            </p:extLst>
          </p:nvPr>
        </p:nvGraphicFramePr>
        <p:xfrm>
          <a:off x="1" y="47626"/>
          <a:ext cx="12184380" cy="5828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xmlns="" val="979900478"/>
                    </a:ext>
                  </a:extLst>
                </a:gridCol>
                <a:gridCol w="4208859">
                  <a:extLst>
                    <a:ext uri="{9D8B030D-6E8A-4147-A177-3AD203B41FA5}">
                      <a16:colId xmlns:a16="http://schemas.microsoft.com/office/drawing/2014/main" xmlns="" val="286836760"/>
                    </a:ext>
                  </a:extLst>
                </a:gridCol>
                <a:gridCol w="4208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7434">
                  <a:extLst>
                    <a:ext uri="{9D8B030D-6E8A-4147-A177-3AD203B41FA5}">
                      <a16:colId xmlns:a16="http://schemas.microsoft.com/office/drawing/2014/main" xmlns="" val="2860468690"/>
                    </a:ext>
                  </a:extLst>
                </a:gridCol>
                <a:gridCol w="16974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64695">
                <a:tc row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Source Code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 Code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238892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3752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void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altLang="zh-CN" sz="1100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</a:t>
                      </a:r>
                      <a:r>
                        <a:rPr lang="en-US" altLang="zh-CN" sz="110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final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+void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</a:t>
                      </a:r>
                      <a:r>
                        <a:rPr lang="en-US" altLang="zh-CN" sz="1100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(this)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if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foo(...) 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19721223"/>
                  </a:ext>
                </a:extLst>
              </a:tr>
              <a:tr h="1997242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+volatile 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7181177"/>
                  </a:ext>
                </a:extLst>
              </a:tr>
              <a:tr h="9577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153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3977</TotalTime>
  <Words>933</Words>
  <Application>Microsoft Office PowerPoint</Application>
  <PresentationFormat>自定义</PresentationFormat>
  <Paragraphs>285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Courier New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iamyfy@163.com</cp:lastModifiedBy>
  <cp:revision>53</cp:revision>
  <dcterms:created xsi:type="dcterms:W3CDTF">2017-04-02T01:39:24Z</dcterms:created>
  <dcterms:modified xsi:type="dcterms:W3CDTF">2017-07-03T11:57:31Z</dcterms:modified>
</cp:coreProperties>
</file>