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8" r:id="rId3"/>
  </p:sldIdLst>
  <p:sldSz cx="12192000" cy="14995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8" autoAdjust="0"/>
    <p:restoredTop sz="94660"/>
  </p:normalViewPr>
  <p:slideViewPr>
    <p:cSldViewPr snapToGrid="0">
      <p:cViewPr varScale="1">
        <p:scale>
          <a:sx n="56" d="100"/>
          <a:sy n="56" d="100"/>
        </p:scale>
        <p:origin x="30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54130"/>
            <a:ext cx="10363200" cy="522066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876123"/>
            <a:ext cx="9144000" cy="362044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2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25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98373"/>
            <a:ext cx="2628900" cy="127080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98373"/>
            <a:ext cx="7734300" cy="1270801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5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8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738472"/>
            <a:ext cx="10515600" cy="623772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035204"/>
            <a:ext cx="10515600" cy="328027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991864"/>
            <a:ext cx="5181600" cy="95145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991864"/>
            <a:ext cx="5181600" cy="95145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8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8376"/>
            <a:ext cx="10515600" cy="28984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675987"/>
            <a:ext cx="5157787" cy="180154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477532"/>
            <a:ext cx="5157787" cy="8056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675987"/>
            <a:ext cx="5183188" cy="180154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477532"/>
            <a:ext cx="5183188" cy="8056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99702"/>
            <a:ext cx="3932237" cy="349895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9081"/>
            <a:ext cx="6172200" cy="1065654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98657"/>
            <a:ext cx="3932237" cy="833432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99702"/>
            <a:ext cx="3932237" cy="349895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159081"/>
            <a:ext cx="6172200" cy="1065654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98657"/>
            <a:ext cx="3932237" cy="833432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98376"/>
            <a:ext cx="10515600" cy="289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991864"/>
            <a:ext cx="10515600" cy="951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898633"/>
            <a:ext cx="2743200" cy="798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898633"/>
            <a:ext cx="4114800" cy="798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898633"/>
            <a:ext cx="2743200" cy="798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858655"/>
              </p:ext>
            </p:extLst>
          </p:nvPr>
        </p:nvGraphicFramePr>
        <p:xfrm>
          <a:off x="18" y="72557"/>
          <a:ext cx="12184383" cy="14848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5">
                  <a:extLst>
                    <a:ext uri="{9D8B030D-6E8A-4147-A177-3AD203B41FA5}">
                      <a16:colId xmlns:a16="http://schemas.microsoft.com/office/drawing/2014/main" xmlns="" val="1495994520"/>
                    </a:ext>
                  </a:extLst>
                </a:gridCol>
                <a:gridCol w="4274344">
                  <a:extLst>
                    <a:ext uri="{9D8B030D-6E8A-4147-A177-3AD203B41FA5}">
                      <a16:colId xmlns:a16="http://schemas.microsoft.com/office/drawing/2014/main" xmlns="" val="1129046455"/>
                    </a:ext>
                  </a:extLst>
                </a:gridCol>
                <a:gridCol w="4088288">
                  <a:extLst>
                    <a:ext uri="{9D8B030D-6E8A-4147-A177-3AD203B41FA5}">
                      <a16:colId xmlns:a16="http://schemas.microsoft.com/office/drawing/2014/main" xmlns="" val="2369603338"/>
                    </a:ext>
                  </a:extLst>
                </a:gridCol>
                <a:gridCol w="1794988">
                  <a:extLst>
                    <a:ext uri="{9D8B030D-6E8A-4147-A177-3AD203B41FA5}">
                      <a16:colId xmlns:a16="http://schemas.microsoft.com/office/drawing/2014/main" xmlns="" val="2935269635"/>
                    </a:ext>
                  </a:extLst>
                </a:gridCol>
                <a:gridCol w="1654968">
                  <a:extLst>
                    <a:ext uri="{9D8B030D-6E8A-4147-A177-3AD203B41FA5}">
                      <a16:colId xmlns:a16="http://schemas.microsoft.com/office/drawing/2014/main" xmlns="" val="3987723325"/>
                    </a:ext>
                  </a:extLst>
                </a:gridCol>
              </a:tblGrid>
              <a:tr h="2646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Code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</a:t>
                      </a:r>
                      <a:r>
                        <a:rPr lang="en-US" altLang="zh-CN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6986935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7670510"/>
                  </a:ext>
                </a:extLst>
              </a:tr>
              <a:tr h="1304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477770"/>
                  </a:ext>
                </a:extLst>
              </a:tr>
              <a:tr h="441851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9912682"/>
                  </a:ext>
                </a:extLst>
              </a:tr>
              <a:tr h="2690261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5939187"/>
                  </a:ext>
                </a:extLst>
              </a:tr>
              <a:tr h="783772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2168436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147610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147747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516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216617"/>
              </p:ext>
            </p:extLst>
          </p:nvPr>
        </p:nvGraphicFramePr>
        <p:xfrm>
          <a:off x="8" y="3840164"/>
          <a:ext cx="12184381" cy="7305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5">
                  <a:extLst>
                    <a:ext uri="{9D8B030D-6E8A-4147-A177-3AD203B41FA5}">
                      <a16:colId xmlns:a16="http://schemas.microsoft.com/office/drawing/2014/main" xmlns="" val="979900478"/>
                    </a:ext>
                  </a:extLst>
                </a:gridCol>
                <a:gridCol w="4208859">
                  <a:extLst>
                    <a:ext uri="{9D8B030D-6E8A-4147-A177-3AD203B41FA5}">
                      <a16:colId xmlns:a16="http://schemas.microsoft.com/office/drawing/2014/main" xmlns="" val="286836760"/>
                    </a:ext>
                  </a:extLst>
                </a:gridCol>
                <a:gridCol w="4208859"/>
                <a:gridCol w="1697434">
                  <a:extLst>
                    <a:ext uri="{9D8B030D-6E8A-4147-A177-3AD203B41FA5}">
                      <a16:colId xmlns:a16="http://schemas.microsoft.com/office/drawing/2014/main" xmlns="" val="2860468690"/>
                    </a:ext>
                  </a:extLst>
                </a:gridCol>
                <a:gridCol w="1697434"/>
              </a:tblGrid>
              <a:tr h="264695">
                <a:tc row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Source Code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 Code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238892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Original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Modified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343752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void </a:t>
                      </a:r>
                      <a:r>
                        <a:rPr lang="en-US" altLang="zh-CN" sz="11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altLang="zh-CN" sz="1100" baseline="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</a:t>
                      </a:r>
                      <a:r>
                        <a:rPr lang="en-US" altLang="zh-CN" sz="11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final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+void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</a:t>
                      </a:r>
                      <a:r>
                        <a:rPr lang="en-US" altLang="zh-CN" sz="11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(this)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if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foo() {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19721223"/>
                  </a:ext>
                </a:extLst>
              </a:tr>
              <a:tr h="147747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6119967"/>
                  </a:ext>
                </a:extLst>
              </a:tr>
              <a:tr h="1997241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+volatile 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7181177"/>
                  </a:ext>
                </a:extLst>
              </a:tr>
              <a:tr h="9577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153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4053</TotalTime>
  <Words>1018</Words>
  <Application>Microsoft Office PowerPoint</Application>
  <PresentationFormat>自定义</PresentationFormat>
  <Paragraphs>310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Courier New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iamyfy@163.com</cp:lastModifiedBy>
  <cp:revision>62</cp:revision>
  <dcterms:created xsi:type="dcterms:W3CDTF">2017-04-02T01:39:24Z</dcterms:created>
  <dcterms:modified xsi:type="dcterms:W3CDTF">2017-07-03T11:58:07Z</dcterms:modified>
</cp:coreProperties>
</file>