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A015-5532-4D0B-8B73-24FF41472BA3}" type="datetimeFigureOut">
              <a:rPr lang="zh-CN" altLang="en-US" smtClean="0"/>
              <a:t>2017/1/8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理解并发程序</a:t>
            </a:r>
            <a:br>
              <a:rPr lang="en-US" altLang="zh-CN" dirty="0"/>
            </a:br>
            <a:r>
              <a:rPr lang="zh-CN" altLang="en-US" dirty="0"/>
              <a:t>修改模式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俞飞樾</a:t>
            </a:r>
            <a:endParaRPr lang="en-US" altLang="zh-CN" dirty="0"/>
          </a:p>
          <a:p>
            <a:r>
              <a:rPr lang="en-US" altLang="zh-CN" dirty="0"/>
              <a:t>2017.1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6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并发程序很普遍</a:t>
            </a:r>
            <a:endParaRPr lang="en-US" altLang="zh-CN" dirty="0"/>
          </a:p>
          <a:p>
            <a:pPr lvl="1"/>
            <a:r>
              <a:rPr lang="en-US" altLang="zh-CN" dirty="0"/>
              <a:t>Gustavo Pinto[1]</a:t>
            </a:r>
            <a:r>
              <a:rPr lang="zh-CN" altLang="en-US" dirty="0"/>
              <a:t>等人研究了</a:t>
            </a:r>
            <a:r>
              <a:rPr lang="en-US" altLang="zh-CN" dirty="0"/>
              <a:t>2227</a:t>
            </a:r>
            <a:r>
              <a:rPr lang="zh-CN" altLang="en-US" dirty="0"/>
              <a:t>个开源项目，其中超过</a:t>
            </a:r>
            <a:r>
              <a:rPr lang="en-US" altLang="zh-CN" dirty="0"/>
              <a:t>70%</a:t>
            </a:r>
            <a:r>
              <a:rPr lang="zh-CN" altLang="en-US" dirty="0"/>
              <a:t>的版本使用了并发特性</a:t>
            </a:r>
            <a:endParaRPr lang="en-US" altLang="zh-CN" dirty="0"/>
          </a:p>
          <a:p>
            <a:r>
              <a:rPr lang="zh-CN" altLang="en-US" dirty="0"/>
              <a:t>并发程序很难写</a:t>
            </a:r>
            <a:endParaRPr lang="en-US" altLang="zh-CN" dirty="0"/>
          </a:p>
          <a:p>
            <a:r>
              <a:rPr lang="zh-CN" altLang="en-US" dirty="0"/>
              <a:t>并发程序的研究很多</a:t>
            </a:r>
            <a:endParaRPr lang="en-US" altLang="zh-CN" dirty="0"/>
          </a:p>
          <a:p>
            <a:pPr lvl="1"/>
            <a:r>
              <a:rPr lang="en-US" altLang="zh-CN" dirty="0" err="1"/>
              <a:t>Ziyi</a:t>
            </a:r>
            <a:r>
              <a:rPr lang="en-US" altLang="zh-CN" dirty="0"/>
              <a:t> Lin[2]</a:t>
            </a:r>
            <a:r>
              <a:rPr lang="zh-CN" altLang="en-US" dirty="0"/>
              <a:t>等人从</a:t>
            </a:r>
            <a:r>
              <a:rPr lang="en-US" altLang="zh-CN" dirty="0"/>
              <a:t>2002</a:t>
            </a:r>
            <a:r>
              <a:rPr lang="zh-CN" altLang="en-US" dirty="0"/>
              <a:t>年到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ASE,  FSE,  ICSE, ISSTA, PLDI</a:t>
            </a:r>
            <a:r>
              <a:rPr lang="zh-CN" altLang="en-US" dirty="0"/>
              <a:t>中搜索到了</a:t>
            </a:r>
            <a:r>
              <a:rPr lang="en-US" altLang="zh-CN" dirty="0"/>
              <a:t>256</a:t>
            </a:r>
            <a:r>
              <a:rPr lang="zh-CN" altLang="en-US" dirty="0"/>
              <a:t>篇标题与并发相关的论文</a:t>
            </a:r>
            <a:endParaRPr lang="en-US" altLang="zh-CN" dirty="0"/>
          </a:p>
          <a:p>
            <a:r>
              <a:rPr lang="zh-CN" altLang="en-US" dirty="0"/>
              <a:t>代码修改历史中蕴含有用的信息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51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在并发程序中，有那些修改模式？</a:t>
            </a:r>
            <a:endParaRPr lang="en-US" altLang="zh-CN" dirty="0"/>
          </a:p>
          <a:p>
            <a:r>
              <a:rPr lang="zh-CN" altLang="en-US" dirty="0"/>
              <a:t>在开源的</a:t>
            </a:r>
            <a:r>
              <a:rPr lang="en-US" altLang="zh-CN" dirty="0"/>
              <a:t>Java</a:t>
            </a:r>
            <a:r>
              <a:rPr lang="zh-CN" altLang="en-US" dirty="0"/>
              <a:t>项目中，并发相关代码出现的频率如何？</a:t>
            </a:r>
            <a:endParaRPr lang="en-US" altLang="zh-CN" dirty="0"/>
          </a:p>
          <a:p>
            <a:r>
              <a:rPr lang="zh-CN" altLang="en-US" dirty="0"/>
              <a:t>对于一些常见的并发相关类库的使用，有什么趋势？</a:t>
            </a:r>
            <a:endParaRPr lang="en-US" altLang="zh-CN" dirty="0"/>
          </a:p>
          <a:p>
            <a:r>
              <a:rPr lang="zh-CN" altLang="en-US" dirty="0"/>
              <a:t>这些修改模式对并发程序软件开发与维护有什么帮助？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提取软件库修改历史</a:t>
            </a:r>
          </a:p>
          <a:p>
            <a:r>
              <a:rPr lang="zh-CN" altLang="en-US" dirty="0"/>
              <a:t>使用一定的方法选出并发相关修改</a:t>
            </a:r>
          </a:p>
          <a:p>
            <a:r>
              <a:rPr lang="zh-CN" altLang="en-US" dirty="0"/>
              <a:t>对修改模式进行识别和分类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月份投</a:t>
            </a:r>
            <a:r>
              <a:rPr lang="en-US" altLang="zh-CN" dirty="0"/>
              <a:t>ICSME (33</a:t>
            </a:r>
            <a:r>
              <a:rPr lang="en-US" altLang="zh-CN" baseline="30000" dirty="0"/>
              <a:t>rd</a:t>
            </a:r>
            <a:r>
              <a:rPr lang="en-US" altLang="zh-CN" dirty="0"/>
              <a:t> IEEE International Conference on Software Maintenance and Evolution)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7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en-US" altLang="zh-CN" dirty="0"/>
              <a:t> Pinto, Gustavo, et al. "A large-scale study on the usage of java’s concurrent programming constructs." Journal of Systems and Software 106 (2015): 59-81.</a:t>
            </a:r>
          </a:p>
          <a:p>
            <a:r>
              <a:rPr lang="en-US" altLang="zh-CN" dirty="0"/>
              <a:t>[2] Lin, </a:t>
            </a:r>
            <a:r>
              <a:rPr lang="en-US" altLang="zh-CN" dirty="0" err="1"/>
              <a:t>Ziyi</a:t>
            </a:r>
            <a:r>
              <a:rPr lang="en-US" altLang="zh-CN" dirty="0"/>
              <a:t>, et al. "</a:t>
            </a:r>
            <a:r>
              <a:rPr lang="en-US" altLang="zh-CN" dirty="0" err="1"/>
              <a:t>JaConTeBe</a:t>
            </a:r>
            <a:r>
              <a:rPr lang="en-US" altLang="zh-CN" dirty="0"/>
              <a:t>: A Benchmark Suite of Real-World Java Concurrency Bugs (T)." Automated Software Engineering (ASE), 2015 30th IEEE/ACM International Conference on. IEEE,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259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理解并发程序 修改模式</vt:lpstr>
      <vt:lpstr>背景</vt:lpstr>
      <vt:lpstr>研究问题</vt:lpstr>
      <vt:lpstr>方法</vt:lpstr>
      <vt:lpstr>结果</vt:lpstr>
      <vt:lpstr>进度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理解并发程序 修改模式</dc:title>
  <dc:creator>Yu Jason</dc:creator>
  <cp:lastModifiedBy>Yu Jason</cp:lastModifiedBy>
  <cp:revision>11</cp:revision>
  <dcterms:created xsi:type="dcterms:W3CDTF">2017-01-08T03:39:58Z</dcterms:created>
  <dcterms:modified xsi:type="dcterms:W3CDTF">2017-01-08T07:10:33Z</dcterms:modified>
</cp:coreProperties>
</file>