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2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7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24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9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45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40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64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52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91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6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16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6A015-5532-4D0B-8B73-24FF41472BA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24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理解并发程序</a:t>
            </a:r>
            <a:br>
              <a:rPr lang="en-US" altLang="zh-CN" dirty="0"/>
            </a:br>
            <a:r>
              <a:rPr lang="zh-CN" altLang="en-US" dirty="0"/>
              <a:t>修改模式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俞飞樾</a:t>
            </a:r>
            <a:endParaRPr lang="en-US" altLang="zh-CN" dirty="0"/>
          </a:p>
          <a:p>
            <a:r>
              <a:rPr lang="en-US" altLang="zh-CN" dirty="0"/>
              <a:t>2017.1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56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并发程序很普遍</a:t>
            </a:r>
            <a:endParaRPr lang="en-US" altLang="zh-CN" dirty="0"/>
          </a:p>
          <a:p>
            <a:pPr lvl="1"/>
            <a:r>
              <a:rPr lang="en-US" altLang="zh-CN" dirty="0"/>
              <a:t>Gustavo Pinto[1]</a:t>
            </a:r>
            <a:r>
              <a:rPr lang="zh-CN" altLang="en-US" dirty="0"/>
              <a:t>等人研究了</a:t>
            </a:r>
            <a:r>
              <a:rPr lang="en-US" altLang="zh-CN" dirty="0"/>
              <a:t>2227</a:t>
            </a:r>
            <a:r>
              <a:rPr lang="zh-CN" altLang="en-US" dirty="0"/>
              <a:t>个开源项目，其中超过</a:t>
            </a:r>
            <a:r>
              <a:rPr lang="en-US" altLang="zh-CN" dirty="0"/>
              <a:t>70%</a:t>
            </a:r>
            <a:r>
              <a:rPr lang="zh-CN" altLang="en-US" dirty="0"/>
              <a:t>的版本使用了并发特性</a:t>
            </a:r>
            <a:endParaRPr lang="en-US" altLang="zh-CN" dirty="0"/>
          </a:p>
          <a:p>
            <a:r>
              <a:rPr lang="zh-CN" altLang="en-US" dirty="0"/>
              <a:t>并发程序很难写</a:t>
            </a:r>
            <a:endParaRPr lang="en-US" altLang="zh-CN" dirty="0"/>
          </a:p>
          <a:p>
            <a:r>
              <a:rPr lang="zh-CN" altLang="en-US" dirty="0"/>
              <a:t>并发程序的研究很多</a:t>
            </a:r>
            <a:endParaRPr lang="en-US" altLang="zh-CN" dirty="0"/>
          </a:p>
          <a:p>
            <a:pPr lvl="1"/>
            <a:r>
              <a:rPr lang="en-US" altLang="zh-CN" dirty="0" err="1"/>
              <a:t>Ziyi</a:t>
            </a:r>
            <a:r>
              <a:rPr lang="en-US" altLang="zh-CN" dirty="0"/>
              <a:t> Lin[2]</a:t>
            </a:r>
            <a:r>
              <a:rPr lang="zh-CN" altLang="en-US" dirty="0"/>
              <a:t>等人从</a:t>
            </a:r>
            <a:r>
              <a:rPr lang="en-US" altLang="zh-CN" dirty="0"/>
              <a:t>2002</a:t>
            </a:r>
            <a:r>
              <a:rPr lang="zh-CN" altLang="en-US" dirty="0"/>
              <a:t>年到</a:t>
            </a:r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ASE,  FSE,  ICSE, ISSTA, PLDI</a:t>
            </a:r>
            <a:r>
              <a:rPr lang="zh-CN" altLang="en-US" dirty="0"/>
              <a:t>中搜索到了</a:t>
            </a:r>
            <a:r>
              <a:rPr lang="en-US" altLang="zh-CN" dirty="0"/>
              <a:t>256</a:t>
            </a:r>
            <a:r>
              <a:rPr lang="zh-CN" altLang="en-US" dirty="0"/>
              <a:t>篇标题与并发相关的论文</a:t>
            </a:r>
            <a:endParaRPr lang="en-US" altLang="zh-CN" dirty="0"/>
          </a:p>
          <a:p>
            <a:r>
              <a:rPr lang="zh-CN" altLang="en-US" dirty="0"/>
              <a:t>代码历史中蕴含很多有用的信息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751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RQ1. </a:t>
            </a:r>
            <a:r>
              <a:rPr lang="zh-CN" altLang="en-US" dirty="0"/>
              <a:t>在并发程序中，有那些修改模式？</a:t>
            </a:r>
            <a:endParaRPr lang="en-US" altLang="zh-CN" dirty="0"/>
          </a:p>
          <a:p>
            <a:r>
              <a:rPr lang="en-US" altLang="zh-CN" dirty="0"/>
              <a:t>RQ2. </a:t>
            </a:r>
            <a:r>
              <a:rPr lang="zh-CN" altLang="en-US" dirty="0"/>
              <a:t>在开源的</a:t>
            </a:r>
            <a:r>
              <a:rPr lang="en-US" altLang="zh-CN" dirty="0"/>
              <a:t>Java</a:t>
            </a:r>
            <a:r>
              <a:rPr lang="zh-CN" altLang="en-US" dirty="0"/>
              <a:t>项目中，并发相关代码出现的频率如何？</a:t>
            </a:r>
            <a:endParaRPr lang="en-US" altLang="zh-CN" dirty="0"/>
          </a:p>
          <a:p>
            <a:r>
              <a:rPr lang="en-US" altLang="zh-CN" dirty="0"/>
              <a:t>RQ3. </a:t>
            </a:r>
            <a:r>
              <a:rPr lang="zh-CN" altLang="en-US" dirty="0"/>
              <a:t>对于一些常见的并发相关类库的使用，有什么趋势？</a:t>
            </a:r>
            <a:endParaRPr lang="en-US" altLang="zh-CN" dirty="0"/>
          </a:p>
          <a:p>
            <a:r>
              <a:rPr lang="en-US" altLang="zh-CN" dirty="0"/>
              <a:t>RQ4. </a:t>
            </a:r>
            <a:r>
              <a:rPr lang="zh-CN" altLang="en-US" dirty="0"/>
              <a:t>这些修改模式对并发程序软件开发与维护有什么帮助？</a:t>
            </a:r>
          </a:p>
        </p:txBody>
      </p:sp>
    </p:spTree>
    <p:extLst>
      <p:ext uri="{BB962C8B-B14F-4D97-AF65-F5344CB8AC3E}">
        <p14:creationId xmlns:p14="http://schemas.microsoft.com/office/powerpoint/2010/main" val="263461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挑战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59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提取软件库修改历史</a:t>
            </a:r>
          </a:p>
          <a:p>
            <a:r>
              <a:rPr lang="zh-CN" altLang="en-US" dirty="0"/>
              <a:t>使用一定的方法选出并发相关修改</a:t>
            </a:r>
          </a:p>
          <a:p>
            <a:r>
              <a:rPr lang="zh-CN" altLang="en-US" dirty="0"/>
              <a:t>对修改模式进行识别和分类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66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RQ1</a:t>
            </a:r>
          </a:p>
          <a:p>
            <a:r>
              <a:rPr lang="en-US" altLang="zh-CN" dirty="0"/>
              <a:t>RQ2</a:t>
            </a:r>
          </a:p>
          <a:p>
            <a:r>
              <a:rPr lang="en-US" altLang="zh-CN" dirty="0"/>
              <a:t>RQ3</a:t>
            </a:r>
          </a:p>
          <a:p>
            <a:r>
              <a:rPr lang="en-US" altLang="zh-CN" dirty="0"/>
              <a:t>RQ4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7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进行中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月份投</a:t>
            </a:r>
            <a:r>
              <a:rPr lang="en-US" altLang="zh-CN" dirty="0"/>
              <a:t>ICSME (33</a:t>
            </a:r>
            <a:r>
              <a:rPr lang="en-US" altLang="zh-CN" baseline="30000" dirty="0"/>
              <a:t>rd</a:t>
            </a:r>
            <a:r>
              <a:rPr lang="en-US" altLang="zh-CN" dirty="0"/>
              <a:t> IEEE International Conference on Software Maintenance and Evolution)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730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[1] Pinto, Gustavo, et al. "A large-scale study on the usage of java’s concurrent programming constructs." Journal of Systems and Software 106 (2015): 59-81.</a:t>
            </a:r>
          </a:p>
          <a:p>
            <a:r>
              <a:rPr lang="en-US" altLang="zh-CN" dirty="0"/>
              <a:t>[2] Lin, </a:t>
            </a:r>
            <a:r>
              <a:rPr lang="en-US" altLang="zh-CN" dirty="0" err="1"/>
              <a:t>Ziyi</a:t>
            </a:r>
            <a:r>
              <a:rPr lang="en-US" altLang="zh-CN" dirty="0"/>
              <a:t>, et al. "</a:t>
            </a:r>
            <a:r>
              <a:rPr lang="en-US" altLang="zh-CN" dirty="0" err="1"/>
              <a:t>JaConTeBe</a:t>
            </a:r>
            <a:r>
              <a:rPr lang="en-US" altLang="zh-CN" dirty="0"/>
              <a:t>: A Benchmark Suite of Real-World Java Concurrency Bugs (T)." Automated Software Engineering (ASE), 2015 30th IEEE/ACM International Conference on. IEEE, 2015.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02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</TotalTime>
  <Words>272</Words>
  <Application>Microsoft Office PowerPoint</Application>
  <PresentationFormat>全屏显示(4:3)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Office 主题​​</vt:lpstr>
      <vt:lpstr>理解并发程序 修改模式</vt:lpstr>
      <vt:lpstr>背景</vt:lpstr>
      <vt:lpstr>研究问题</vt:lpstr>
      <vt:lpstr>挑战</vt:lpstr>
      <vt:lpstr>方法</vt:lpstr>
      <vt:lpstr>结果</vt:lpstr>
      <vt:lpstr>进度</vt:lpstr>
      <vt:lpstr>引用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理解并发程序 修改模式</dc:title>
  <dc:creator>Yu Jason</dc:creator>
  <cp:lastModifiedBy>Yu Jason</cp:lastModifiedBy>
  <cp:revision>16</cp:revision>
  <dcterms:created xsi:type="dcterms:W3CDTF">2017-01-08T03:39:58Z</dcterms:created>
  <dcterms:modified xsi:type="dcterms:W3CDTF">2017-01-08T08:24:57Z</dcterms:modified>
</cp:coreProperties>
</file>